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89" r:id="rId3"/>
    <p:sldId id="276" r:id="rId4"/>
    <p:sldId id="277" r:id="rId5"/>
    <p:sldId id="271" r:id="rId6"/>
    <p:sldId id="257" r:id="rId7"/>
    <p:sldId id="279" r:id="rId8"/>
    <p:sldId id="281" r:id="rId9"/>
    <p:sldId id="258" r:id="rId10"/>
    <p:sldId id="272" r:id="rId11"/>
    <p:sldId id="259" r:id="rId12"/>
    <p:sldId id="280" r:id="rId13"/>
    <p:sldId id="260" r:id="rId14"/>
    <p:sldId id="261" r:id="rId15"/>
    <p:sldId id="262" r:id="rId16"/>
    <p:sldId id="274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82" r:id="rId25"/>
    <p:sldId id="283" r:id="rId26"/>
    <p:sldId id="290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7C99B2-8561-4E16-B396-B3B114838CC9}" type="datetimeFigureOut">
              <a:rPr lang="en-GB" smtClean="0"/>
              <a:pPr/>
              <a:t>03/06/2016</a:t>
            </a:fld>
            <a:endParaRPr lang="en-GB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B89F78-2C77-4691-BD6B-F797F4E7AA4A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enquiries@skinnersacademy.org.u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:\REZULTATY - materiały\PLAKAT PR.jpg"/>
          <p:cNvPicPr/>
          <p:nvPr/>
        </p:nvPicPr>
        <p:blipFill>
          <a:blip r:embed="rId2" cstate="print"/>
          <a:srcRect l="9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GB" b="1" dirty="0" err="1" smtClean="0">
                <a:latin typeface="+mn-lt"/>
              </a:rPr>
              <a:t>Szkolny</a:t>
            </a:r>
            <a:r>
              <a:rPr lang="en-GB" b="1" dirty="0" smtClean="0">
                <a:latin typeface="+mn-lt"/>
              </a:rPr>
              <a:t> </a:t>
            </a:r>
            <a:r>
              <a:rPr lang="en-GB" b="1" dirty="0" err="1" smtClean="0">
                <a:latin typeface="+mn-lt"/>
              </a:rPr>
              <a:t>dzie</a:t>
            </a:r>
            <a:r>
              <a:rPr lang="pl-PL" b="1" dirty="0" smtClean="0">
                <a:latin typeface="+mn-lt"/>
              </a:rPr>
              <a:t>ń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12776"/>
            <a:ext cx="8858280" cy="4911824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Lekcje</a:t>
            </a:r>
            <a:r>
              <a:rPr lang="en-GB" dirty="0" smtClean="0"/>
              <a:t> </a:t>
            </a:r>
            <a:r>
              <a:rPr lang="en-GB" dirty="0" err="1" smtClean="0"/>
              <a:t>zaczynaj</a:t>
            </a:r>
            <a:r>
              <a:rPr lang="pl-PL" dirty="0" smtClean="0"/>
              <a:t>ą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pl-PL" dirty="0" smtClean="0"/>
              <a:t>ę</a:t>
            </a:r>
            <a:r>
              <a:rPr lang="en-GB" dirty="0" smtClean="0"/>
              <a:t> </a:t>
            </a:r>
            <a:r>
              <a:rPr lang="en-GB" dirty="0" err="1" smtClean="0"/>
              <a:t>zawsze</a:t>
            </a:r>
            <a:r>
              <a:rPr lang="en-GB" dirty="0" smtClean="0"/>
              <a:t> o 8</a:t>
            </a:r>
            <a:r>
              <a:rPr lang="pl-PL" dirty="0" smtClean="0"/>
              <a:t>:</a:t>
            </a:r>
            <a:r>
              <a:rPr lang="en-GB" dirty="0" smtClean="0"/>
              <a:t>30 a </a:t>
            </a:r>
            <a:r>
              <a:rPr lang="en-GB" dirty="0" err="1" smtClean="0"/>
              <a:t>ko</a:t>
            </a:r>
            <a:r>
              <a:rPr lang="pl-PL" dirty="0" smtClean="0"/>
              <a:t>ń</a:t>
            </a:r>
            <a:r>
              <a:rPr lang="en-GB" dirty="0" err="1" smtClean="0"/>
              <a:t>cz</a:t>
            </a:r>
            <a:r>
              <a:rPr lang="pl-PL" dirty="0" smtClean="0"/>
              <a:t>ą</a:t>
            </a:r>
            <a:r>
              <a:rPr lang="en-GB" dirty="0" smtClean="0"/>
              <a:t> 0 2</a:t>
            </a:r>
            <a:r>
              <a:rPr lang="pl-PL" dirty="0" smtClean="0"/>
              <a:t>:</a:t>
            </a:r>
            <a:r>
              <a:rPr lang="en-GB" dirty="0" smtClean="0"/>
              <a:t>55</a:t>
            </a:r>
          </a:p>
          <a:p>
            <a:r>
              <a:rPr lang="en-GB" dirty="0" smtClean="0"/>
              <a:t>Advisory time</a:t>
            </a:r>
            <a:r>
              <a:rPr lang="pl-PL" dirty="0" smtClean="0"/>
              <a:t> </a:t>
            </a:r>
            <a:r>
              <a:rPr lang="en-GB" dirty="0" smtClean="0"/>
              <a:t>- 20 </a:t>
            </a:r>
            <a:r>
              <a:rPr lang="en-GB" dirty="0" err="1" smtClean="0"/>
              <a:t>minut</a:t>
            </a:r>
            <a:r>
              <a:rPr lang="en-GB" dirty="0" smtClean="0"/>
              <a:t> z </a:t>
            </a:r>
            <a:r>
              <a:rPr lang="en-GB" dirty="0" err="1" smtClean="0"/>
              <a:t>wychowawc</a:t>
            </a:r>
            <a:r>
              <a:rPr lang="pl-PL" dirty="0" smtClean="0"/>
              <a:t>ą</a:t>
            </a:r>
            <a:r>
              <a:rPr lang="en-GB" dirty="0" smtClean="0"/>
              <a:t> 8</a:t>
            </a:r>
            <a:r>
              <a:rPr lang="pl-PL" dirty="0" smtClean="0"/>
              <a:t>:</a:t>
            </a:r>
            <a:r>
              <a:rPr lang="en-GB" dirty="0" smtClean="0"/>
              <a:t>30- 8</a:t>
            </a:r>
            <a:r>
              <a:rPr lang="pl-PL" dirty="0" smtClean="0"/>
              <a:t>:</a:t>
            </a:r>
            <a:r>
              <a:rPr lang="en-GB" dirty="0" smtClean="0"/>
              <a:t>50</a:t>
            </a:r>
          </a:p>
          <a:p>
            <a:r>
              <a:rPr lang="en-GB" dirty="0" smtClean="0"/>
              <a:t>Ka</a:t>
            </a:r>
            <a:r>
              <a:rPr lang="pl-PL" dirty="0" smtClean="0"/>
              <a:t>ż</a:t>
            </a:r>
            <a:r>
              <a:rPr lang="en-GB" dirty="0" err="1" smtClean="0"/>
              <a:t>da</a:t>
            </a:r>
            <a:r>
              <a:rPr lang="en-GB" dirty="0" smtClean="0"/>
              <a:t> </a:t>
            </a:r>
            <a:r>
              <a:rPr lang="en-GB" dirty="0" err="1" smtClean="0"/>
              <a:t>lekcja</a:t>
            </a:r>
            <a:r>
              <a:rPr lang="en-GB" dirty="0" smtClean="0"/>
              <a:t> </a:t>
            </a:r>
            <a:r>
              <a:rPr lang="en-GB" dirty="0" err="1" smtClean="0"/>
              <a:t>trwa</a:t>
            </a:r>
            <a:r>
              <a:rPr lang="en-GB" dirty="0" smtClean="0"/>
              <a:t> 1 </a:t>
            </a:r>
            <a:r>
              <a:rPr lang="en-GB" dirty="0" err="1" smtClean="0"/>
              <a:t>godzin</a:t>
            </a:r>
            <a:r>
              <a:rPr lang="pl-PL" dirty="0" smtClean="0"/>
              <a:t>ę (1h)</a:t>
            </a:r>
            <a:endParaRPr lang="en-GB" dirty="0" smtClean="0"/>
          </a:p>
          <a:p>
            <a:r>
              <a:rPr lang="en-GB" dirty="0" err="1" smtClean="0"/>
              <a:t>Przerwa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</a:t>
            </a:r>
            <a:r>
              <a:rPr lang="en-GB" dirty="0" err="1" smtClean="0"/>
              <a:t>drugiej</a:t>
            </a:r>
            <a:r>
              <a:rPr lang="en-GB" dirty="0" smtClean="0"/>
              <a:t> </a:t>
            </a:r>
            <a:r>
              <a:rPr lang="en-GB" dirty="0" err="1" smtClean="0"/>
              <a:t>lekcji</a:t>
            </a:r>
            <a:r>
              <a:rPr lang="pl-PL" dirty="0" smtClean="0"/>
              <a:t> </a:t>
            </a:r>
            <a:r>
              <a:rPr lang="en-GB" dirty="0" smtClean="0"/>
              <a:t>- 20 min., lunch</a:t>
            </a:r>
            <a:r>
              <a:rPr lang="pl-PL" dirty="0" smtClean="0"/>
              <a:t> o 1:00 </a:t>
            </a:r>
            <a:r>
              <a:rPr lang="en-GB" dirty="0" smtClean="0"/>
              <a:t>- 45 min</a:t>
            </a:r>
            <a:r>
              <a:rPr lang="pl-PL" dirty="0" smtClean="0"/>
              <a:t>.</a:t>
            </a:r>
            <a:endParaRPr lang="en-GB" dirty="0" smtClean="0"/>
          </a:p>
          <a:p>
            <a:r>
              <a:rPr lang="en-GB" dirty="0" smtClean="0"/>
              <a:t>Extra-curricular </a:t>
            </a:r>
            <a:r>
              <a:rPr lang="pl-PL" dirty="0" smtClean="0"/>
              <a:t> - </a:t>
            </a:r>
            <a:r>
              <a:rPr lang="en-GB" dirty="0" err="1" smtClean="0"/>
              <a:t>zaj</a:t>
            </a:r>
            <a:r>
              <a:rPr lang="pl-PL" dirty="0" smtClean="0"/>
              <a:t>ę</a:t>
            </a:r>
            <a:r>
              <a:rPr lang="en-GB" dirty="0" err="1" smtClean="0"/>
              <a:t>cia</a:t>
            </a:r>
            <a:r>
              <a:rPr lang="en-GB" dirty="0" smtClean="0"/>
              <a:t> </a:t>
            </a:r>
            <a:r>
              <a:rPr lang="en-GB" dirty="0" err="1" smtClean="0"/>
              <a:t>pozalekcyjne</a:t>
            </a:r>
            <a:r>
              <a:rPr lang="pl-PL" dirty="0" smtClean="0"/>
              <a:t> </a:t>
            </a:r>
          </a:p>
          <a:p>
            <a:pPr>
              <a:buNone/>
            </a:pPr>
            <a:r>
              <a:rPr lang="pl-PL" dirty="0" smtClean="0"/>
              <a:t>     </a:t>
            </a:r>
            <a:r>
              <a:rPr lang="en-GB" dirty="0" smtClean="0"/>
              <a:t>-</a:t>
            </a:r>
            <a:r>
              <a:rPr lang="pl-PL" dirty="0" smtClean="0"/>
              <a:t> </a:t>
            </a:r>
            <a:r>
              <a:rPr lang="en-GB" dirty="0" err="1" smtClean="0"/>
              <a:t>obowi</a:t>
            </a:r>
            <a:r>
              <a:rPr lang="pl-PL" dirty="0" smtClean="0"/>
              <a:t>ą</a:t>
            </a:r>
            <a:r>
              <a:rPr lang="en-GB" dirty="0" err="1" smtClean="0"/>
              <a:t>zkowe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en-GB" dirty="0" err="1" smtClean="0"/>
              <a:t>np</a:t>
            </a:r>
            <a:r>
              <a:rPr lang="en-GB" dirty="0" smtClean="0"/>
              <a:t>. </a:t>
            </a:r>
            <a:r>
              <a:rPr lang="en-GB" dirty="0" err="1" smtClean="0"/>
              <a:t>Wyr</a:t>
            </a:r>
            <a:r>
              <a:rPr lang="pl-PL" dirty="0" smtClean="0"/>
              <a:t>ó</a:t>
            </a:r>
            <a:r>
              <a:rPr lang="en-GB" dirty="0" err="1" smtClean="0"/>
              <a:t>wnawcze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     - </a:t>
            </a:r>
            <a:r>
              <a:rPr lang="en-GB" dirty="0" err="1" smtClean="0"/>
              <a:t>dla</a:t>
            </a:r>
            <a:r>
              <a:rPr lang="en-GB" dirty="0" smtClean="0"/>
              <a:t> </a:t>
            </a:r>
            <a:r>
              <a:rPr lang="en-GB" dirty="0" err="1" smtClean="0"/>
              <a:t>ch</a:t>
            </a:r>
            <a:r>
              <a:rPr lang="pl-PL" dirty="0" smtClean="0"/>
              <a:t>ę</a:t>
            </a:r>
            <a:r>
              <a:rPr lang="en-GB" dirty="0" err="1" smtClean="0"/>
              <a:t>tnych</a:t>
            </a:r>
            <a:r>
              <a:rPr lang="pl-PL" dirty="0" smtClean="0"/>
              <a:t>, np. z</a:t>
            </a:r>
            <a:r>
              <a:rPr lang="en-GB" dirty="0" err="1" smtClean="0"/>
              <a:t>aj</a:t>
            </a:r>
            <a:r>
              <a:rPr lang="pl-PL" dirty="0" smtClean="0"/>
              <a:t>ę</a:t>
            </a:r>
            <a:r>
              <a:rPr lang="en-GB" dirty="0" err="1" smtClean="0"/>
              <a:t>cia</a:t>
            </a:r>
            <a:r>
              <a:rPr lang="en-GB" dirty="0" smtClean="0"/>
              <a:t> </a:t>
            </a:r>
            <a:r>
              <a:rPr lang="en-GB" dirty="0" err="1" smtClean="0"/>
              <a:t>muzyczne</a:t>
            </a:r>
            <a:r>
              <a:rPr lang="en-GB" dirty="0" smtClean="0"/>
              <a:t> (</a:t>
            </a:r>
            <a:r>
              <a:rPr lang="en-GB" dirty="0" err="1" smtClean="0"/>
              <a:t>gra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instrumentach</a:t>
            </a:r>
            <a:r>
              <a:rPr lang="en-GB" dirty="0" smtClean="0"/>
              <a:t> </a:t>
            </a:r>
            <a:r>
              <a:rPr lang="pl-PL" dirty="0" smtClean="0"/>
              <a:t> </a:t>
            </a:r>
          </a:p>
          <a:p>
            <a:pPr>
              <a:buNone/>
            </a:pPr>
            <a:r>
              <a:rPr lang="pl-PL" dirty="0" smtClean="0"/>
              <a:t>       </a:t>
            </a:r>
            <a:r>
              <a:rPr lang="en-GB" dirty="0" smtClean="0"/>
              <a:t>do </a:t>
            </a:r>
            <a:r>
              <a:rPr lang="en-GB" dirty="0" err="1" smtClean="0"/>
              <a:t>wyboru</a:t>
            </a:r>
            <a:r>
              <a:rPr lang="en-GB" dirty="0" smtClean="0"/>
              <a:t>, </a:t>
            </a:r>
            <a:r>
              <a:rPr lang="en-GB" dirty="0" err="1" smtClean="0"/>
              <a:t>ch</a:t>
            </a:r>
            <a:r>
              <a:rPr lang="pl-PL" dirty="0" smtClean="0"/>
              <a:t>ó</a:t>
            </a:r>
            <a:r>
              <a:rPr lang="en-GB" dirty="0" smtClean="0"/>
              <a:t>r, band, </a:t>
            </a:r>
            <a:r>
              <a:rPr lang="en-GB" dirty="0" err="1" smtClean="0"/>
              <a:t>gra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steel pans)</a:t>
            </a:r>
          </a:p>
          <a:p>
            <a:r>
              <a:rPr lang="pl-PL" dirty="0" smtClean="0"/>
              <a:t>Ś</a:t>
            </a:r>
            <a:r>
              <a:rPr lang="en-GB" dirty="0" err="1" smtClean="0"/>
              <a:t>roda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zaj</a:t>
            </a:r>
            <a:r>
              <a:rPr lang="pl-PL" dirty="0" smtClean="0"/>
              <a:t>ę</a:t>
            </a:r>
            <a:r>
              <a:rPr lang="en-GB" dirty="0" err="1" smtClean="0"/>
              <a:t>cia</a:t>
            </a:r>
            <a:r>
              <a:rPr lang="en-GB" dirty="0" smtClean="0"/>
              <a:t> PSHE (</a:t>
            </a:r>
            <a:r>
              <a:rPr lang="en-GB" dirty="0"/>
              <a:t>p</a:t>
            </a:r>
            <a:r>
              <a:rPr lang="en-GB" dirty="0" smtClean="0"/>
              <a:t>ersonal</a:t>
            </a:r>
            <a:r>
              <a:rPr lang="en-GB" dirty="0"/>
              <a:t>, social, health and </a:t>
            </a:r>
            <a:r>
              <a:rPr lang="en-GB" dirty="0" smtClean="0"/>
              <a:t>economic education)</a:t>
            </a:r>
            <a:r>
              <a:rPr lang="pl-PL" dirty="0" smtClean="0"/>
              <a:t> </a:t>
            </a:r>
            <a:r>
              <a:rPr lang="en-GB" dirty="0" smtClean="0"/>
              <a:t>– 8</a:t>
            </a:r>
            <a:r>
              <a:rPr lang="pl-PL" dirty="0" smtClean="0"/>
              <a:t>:</a:t>
            </a:r>
            <a:r>
              <a:rPr lang="en-GB" dirty="0" smtClean="0"/>
              <a:t>30</a:t>
            </a:r>
            <a:r>
              <a:rPr lang="pl-PL" dirty="0" smtClean="0"/>
              <a:t> </a:t>
            </a:r>
            <a:r>
              <a:rPr lang="en-GB" dirty="0" smtClean="0"/>
              <a:t>– 9</a:t>
            </a:r>
            <a:r>
              <a:rPr lang="pl-PL" dirty="0" smtClean="0"/>
              <a:t>:</a:t>
            </a:r>
            <a:r>
              <a:rPr lang="en-GB" dirty="0" smtClean="0"/>
              <a:t>10 z </a:t>
            </a:r>
            <a:r>
              <a:rPr lang="en-GB" dirty="0" err="1" smtClean="0"/>
              <a:t>wychowawc</a:t>
            </a:r>
            <a:r>
              <a:rPr lang="pl-PL" dirty="0" smtClean="0"/>
              <a:t>ą</a:t>
            </a:r>
            <a:endParaRPr lang="en-GB" dirty="0" smtClean="0"/>
          </a:p>
          <a:p>
            <a:r>
              <a:rPr lang="en-GB" dirty="0" smtClean="0"/>
              <a:t>Ka</a:t>
            </a:r>
            <a:r>
              <a:rPr lang="pl-PL" dirty="0" smtClean="0"/>
              <a:t>ż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rocznik</a:t>
            </a:r>
            <a:r>
              <a:rPr lang="en-GB" dirty="0" smtClean="0"/>
              <a:t> ma </a:t>
            </a:r>
            <a:r>
              <a:rPr lang="en-GB" dirty="0" err="1" smtClean="0"/>
              <a:t>raz</a:t>
            </a:r>
            <a:r>
              <a:rPr lang="en-GB" dirty="0" smtClean="0"/>
              <a:t> w </a:t>
            </a:r>
            <a:r>
              <a:rPr lang="en-GB" dirty="0" err="1" smtClean="0"/>
              <a:t>tygodniu</a:t>
            </a:r>
            <a:r>
              <a:rPr lang="en-GB" dirty="0" smtClean="0"/>
              <a:t> assembly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apel</a:t>
            </a:r>
            <a:r>
              <a:rPr lang="en-GB" dirty="0" smtClean="0"/>
              <a:t> z</a:t>
            </a:r>
            <a:r>
              <a:rPr lang="pl-PL" dirty="0" smtClean="0"/>
              <a:t> </a:t>
            </a:r>
            <a:r>
              <a:rPr lang="en-GB" dirty="0" err="1" smtClean="0"/>
              <a:t>dyrektorem</a:t>
            </a:r>
            <a:r>
              <a:rPr lang="en-GB" dirty="0" smtClean="0"/>
              <a:t> </a:t>
            </a:r>
            <a:r>
              <a:rPr lang="en-GB" dirty="0" err="1" smtClean="0"/>
              <a:t>lub</a:t>
            </a:r>
            <a:r>
              <a:rPr lang="en-GB" dirty="0" smtClean="0"/>
              <a:t> Head of Year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wychowawca</a:t>
            </a:r>
            <a:r>
              <a:rPr lang="en-GB" dirty="0" smtClean="0"/>
              <a:t> </a:t>
            </a:r>
            <a:r>
              <a:rPr lang="en-GB" dirty="0" err="1" smtClean="0"/>
              <a:t>roku</a:t>
            </a:r>
            <a:r>
              <a:rPr lang="pl-PL" dirty="0" smtClean="0"/>
              <a:t>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332656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4473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latin typeface="Berlin Sans FB" pitchFamily="34" charset="0"/>
              </a:rPr>
              <a:t>       </a:t>
            </a:r>
            <a:r>
              <a:rPr lang="en-GB" dirty="0" smtClean="0">
                <a:latin typeface="Berlin Sans FB" pitchFamily="34" charset="0"/>
              </a:rPr>
              <a:t>Who is who?</a:t>
            </a:r>
            <a:br>
              <a:rPr lang="en-GB" dirty="0" smtClean="0">
                <a:latin typeface="Berlin Sans FB" pitchFamily="34" charset="0"/>
              </a:rPr>
            </a:br>
            <a:r>
              <a:rPr lang="en-GB" dirty="0" smtClean="0">
                <a:latin typeface="Berlin Sans FB" pitchFamily="34" charset="0"/>
              </a:rPr>
              <a:t>SLT- Senior Leadership</a:t>
            </a:r>
            <a:r>
              <a:rPr lang="pl-PL" dirty="0" smtClean="0">
                <a:latin typeface="Berlin Sans FB" pitchFamily="34" charset="0"/>
              </a:rPr>
              <a:t> Team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60848"/>
            <a:ext cx="8715404" cy="4065315"/>
          </a:xfrm>
        </p:spPr>
        <p:txBody>
          <a:bodyPr>
            <a:noAutofit/>
          </a:bodyPr>
          <a:lstStyle/>
          <a:p>
            <a:r>
              <a:rPr lang="en-GB" b="1" dirty="0" smtClean="0"/>
              <a:t>Principal</a:t>
            </a:r>
            <a:r>
              <a:rPr lang="pl-PL" b="1" dirty="0" smtClean="0"/>
              <a:t> </a:t>
            </a:r>
            <a:r>
              <a:rPr lang="en-GB" b="1" dirty="0" smtClean="0"/>
              <a:t>- Tim Clark</a:t>
            </a:r>
          </a:p>
          <a:p>
            <a:r>
              <a:rPr lang="en-GB" b="1" dirty="0" smtClean="0"/>
              <a:t>Vice Principal</a:t>
            </a:r>
            <a:r>
              <a:rPr lang="pl-PL" b="1" dirty="0" smtClean="0"/>
              <a:t> </a:t>
            </a:r>
            <a:r>
              <a:rPr lang="en-GB" b="1" dirty="0" smtClean="0"/>
              <a:t>- Ms Zehra Jaffer </a:t>
            </a:r>
            <a:r>
              <a:rPr lang="en-GB" dirty="0" smtClean="0"/>
              <a:t>(pastoral)</a:t>
            </a:r>
          </a:p>
          <a:p>
            <a:r>
              <a:rPr lang="en-GB" b="1" dirty="0" smtClean="0"/>
              <a:t>Vice Principal</a:t>
            </a:r>
            <a:r>
              <a:rPr lang="pl-PL" b="1" dirty="0" smtClean="0"/>
              <a:t> </a:t>
            </a:r>
            <a:r>
              <a:rPr lang="en-GB" b="1" dirty="0" smtClean="0"/>
              <a:t>-</a:t>
            </a:r>
            <a:r>
              <a:rPr lang="pl-PL" b="1" dirty="0" smtClean="0"/>
              <a:t> </a:t>
            </a:r>
            <a:r>
              <a:rPr lang="en-GB" b="1" dirty="0" smtClean="0"/>
              <a:t>Simon Mc Naught  </a:t>
            </a:r>
            <a:r>
              <a:rPr lang="en-GB" dirty="0" smtClean="0"/>
              <a:t>(timetabling, curriculum)</a:t>
            </a:r>
          </a:p>
          <a:p>
            <a:r>
              <a:rPr lang="en-GB" dirty="0" smtClean="0"/>
              <a:t>Assistant Vice Principal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b="1" dirty="0" smtClean="0"/>
              <a:t>Patrick Robins </a:t>
            </a:r>
            <a:r>
              <a:rPr lang="en-GB" dirty="0" smtClean="0"/>
              <a:t>(observations</a:t>
            </a:r>
            <a:r>
              <a:rPr lang="en-GB" b="1" dirty="0" smtClean="0"/>
              <a:t>)</a:t>
            </a:r>
          </a:p>
          <a:p>
            <a:r>
              <a:rPr lang="en-GB" dirty="0" smtClean="0"/>
              <a:t>Assistant Vice Principal</a:t>
            </a:r>
            <a:r>
              <a:rPr lang="pl-PL" dirty="0" smtClean="0"/>
              <a:t> </a:t>
            </a:r>
            <a:r>
              <a:rPr lang="en-GB" dirty="0" smtClean="0"/>
              <a:t>- Mr </a:t>
            </a:r>
            <a:r>
              <a:rPr lang="en-GB" b="1" dirty="0" smtClean="0"/>
              <a:t>Abdulla Fathulla</a:t>
            </a:r>
          </a:p>
          <a:p>
            <a:r>
              <a:rPr lang="en-GB" dirty="0" smtClean="0"/>
              <a:t>Assistant Vice Principal/Head of Sixth Form –</a:t>
            </a:r>
            <a:r>
              <a:rPr lang="pl-PL" dirty="0" smtClean="0"/>
              <a:t> </a:t>
            </a:r>
            <a:r>
              <a:rPr lang="en-GB" b="1" dirty="0" smtClean="0"/>
              <a:t>Emma Hobbs</a:t>
            </a:r>
          </a:p>
          <a:p>
            <a:r>
              <a:rPr lang="en-GB" dirty="0" smtClean="0"/>
              <a:t>Vice Principal/school bursar- </a:t>
            </a:r>
            <a:r>
              <a:rPr lang="en-GB" b="1" dirty="0" smtClean="0"/>
              <a:t>Mark Johnstone</a:t>
            </a:r>
            <a:endParaRPr lang="en-GB" b="1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371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REZULTATY - materiały\2016-05-20_162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6767736" y="142852"/>
            <a:ext cx="2376264" cy="991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8229600" cy="92471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erlin Sans FB" pitchFamily="34" charset="0"/>
              </a:rPr>
              <a:t>Who is who?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HOY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461604" cy="4425355"/>
          </a:xfrm>
        </p:spPr>
        <p:txBody>
          <a:bodyPr>
            <a:normAutofit/>
          </a:bodyPr>
          <a:lstStyle/>
          <a:p>
            <a:r>
              <a:rPr lang="en-GB" dirty="0" smtClean="0"/>
              <a:t>Ka</a:t>
            </a:r>
            <a:r>
              <a:rPr lang="pl-PL" dirty="0" smtClean="0"/>
              <a:t>ż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rocznik</a:t>
            </a:r>
            <a:r>
              <a:rPr lang="en-GB" dirty="0" smtClean="0"/>
              <a:t> (180 </a:t>
            </a:r>
            <a:r>
              <a:rPr lang="en-GB" dirty="0" err="1" smtClean="0"/>
              <a:t>dzieci</a:t>
            </a:r>
            <a:r>
              <a:rPr lang="en-GB" dirty="0" smtClean="0"/>
              <a:t>) </a:t>
            </a:r>
            <a:r>
              <a:rPr lang="en-GB" dirty="0" err="1" smtClean="0"/>
              <a:t>podzielony</a:t>
            </a:r>
            <a:r>
              <a:rPr lang="en-GB" dirty="0" smtClean="0"/>
              <a:t> jest </a:t>
            </a:r>
            <a:r>
              <a:rPr lang="en-GB" dirty="0" err="1" smtClean="0"/>
              <a:t>na</a:t>
            </a:r>
            <a:r>
              <a:rPr lang="en-GB" dirty="0" smtClean="0"/>
              <a:t> 6 </a:t>
            </a:r>
            <a:r>
              <a:rPr lang="en-GB" dirty="0" err="1" smtClean="0"/>
              <a:t>klas</a:t>
            </a:r>
            <a:r>
              <a:rPr lang="en-GB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z </a:t>
            </a:r>
            <a:r>
              <a:rPr lang="en-GB" dirty="0" err="1" smtClean="0"/>
              <a:t>wychowawc</a:t>
            </a:r>
            <a:r>
              <a:rPr lang="pl-PL" dirty="0" smtClean="0"/>
              <a:t>ą</a:t>
            </a:r>
            <a:r>
              <a:rPr lang="en-GB" dirty="0" smtClean="0"/>
              <a:t> (advisor)</a:t>
            </a:r>
            <a:r>
              <a:rPr lang="pl-PL" dirty="0" smtClean="0"/>
              <a:t> </a:t>
            </a:r>
            <a:r>
              <a:rPr lang="en-GB" dirty="0" smtClean="0"/>
              <a:t> </a:t>
            </a:r>
            <a:r>
              <a:rPr lang="en-GB" dirty="0" err="1" smtClean="0"/>
              <a:t>oraz</a:t>
            </a:r>
            <a:r>
              <a:rPr lang="en-GB" dirty="0" smtClean="0"/>
              <a:t>  </a:t>
            </a:r>
            <a:endParaRPr lang="pl-PL" dirty="0" smtClean="0"/>
          </a:p>
          <a:p>
            <a:r>
              <a:rPr lang="en-GB" dirty="0" smtClean="0"/>
              <a:t>z </a:t>
            </a:r>
            <a:r>
              <a:rPr lang="en-GB" b="1" dirty="0" smtClean="0"/>
              <a:t>HEAD OF YEAR </a:t>
            </a:r>
            <a:r>
              <a:rPr lang="pl-PL" b="1" dirty="0" smtClean="0"/>
              <a:t> (HOY) - </a:t>
            </a:r>
            <a:r>
              <a:rPr lang="en-GB" b="1" dirty="0" smtClean="0"/>
              <a:t>WYCHOWAWCA ROKU</a:t>
            </a:r>
          </a:p>
          <a:p>
            <a:r>
              <a:rPr lang="en-GB" sz="3200" dirty="0" smtClean="0"/>
              <a:t>Y7- </a:t>
            </a:r>
            <a:r>
              <a:rPr lang="en-GB" sz="2800" dirty="0" smtClean="0"/>
              <a:t>Ms </a:t>
            </a:r>
            <a:r>
              <a:rPr lang="en-GB" sz="2800" dirty="0" err="1" smtClean="0"/>
              <a:t>IselemaCarasco</a:t>
            </a:r>
            <a:r>
              <a:rPr lang="en-GB" sz="2800" dirty="0" smtClean="0"/>
              <a:t>, Mr Faisal Ahmed</a:t>
            </a:r>
          </a:p>
          <a:p>
            <a:r>
              <a:rPr lang="en-GB" sz="2800" dirty="0" smtClean="0"/>
              <a:t>Y8- Ms  Chloe Hakes</a:t>
            </a:r>
          </a:p>
          <a:p>
            <a:r>
              <a:rPr lang="en-GB" sz="2800" dirty="0" smtClean="0"/>
              <a:t>Y9 –Mr  </a:t>
            </a:r>
            <a:r>
              <a:rPr lang="en-GB" sz="2800" dirty="0" err="1" smtClean="0"/>
              <a:t>DamianAlexis</a:t>
            </a:r>
            <a:r>
              <a:rPr lang="en-GB" sz="2800" dirty="0" smtClean="0"/>
              <a:t>, Ms </a:t>
            </a:r>
            <a:r>
              <a:rPr lang="en-GB" sz="2800" dirty="0" err="1" smtClean="0"/>
              <a:t>SeldaKurtuldu</a:t>
            </a:r>
            <a:endParaRPr lang="en-GB" sz="2800" dirty="0" smtClean="0"/>
          </a:p>
          <a:p>
            <a:r>
              <a:rPr lang="en-GB" sz="2800" dirty="0" smtClean="0"/>
              <a:t>Y10- Ms Nadine Bowling, Mr </a:t>
            </a:r>
            <a:r>
              <a:rPr lang="en-GB" sz="2800" dirty="0" err="1" smtClean="0"/>
              <a:t>AlistairWilliams</a:t>
            </a:r>
            <a:endParaRPr lang="en-GB" sz="2800" dirty="0" smtClean="0"/>
          </a:p>
          <a:p>
            <a:r>
              <a:rPr lang="en-GB" sz="2800" dirty="0" smtClean="0"/>
              <a:t>Y11- Mr  Moses Arthur, Ms Niamh McKinstry</a:t>
            </a:r>
            <a:endParaRPr lang="en-GB" sz="2800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78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Berlin Sans FB" pitchFamily="34" charset="0"/>
              </a:rPr>
              <a:t>Who is who?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SUPPORT</a:t>
            </a:r>
            <a:r>
              <a:rPr lang="pl-PL" dirty="0" smtClean="0">
                <a:latin typeface="Berlin Sans FB" pitchFamily="34" charset="0"/>
              </a:rPr>
              <a:t> - wsparcie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Behaviour Team </a:t>
            </a:r>
            <a:r>
              <a:rPr lang="en-GB" dirty="0" smtClean="0"/>
              <a:t>and </a:t>
            </a:r>
            <a:r>
              <a:rPr lang="en-GB" b="1" dirty="0" smtClean="0"/>
              <a:t>Students’ Services</a:t>
            </a:r>
          </a:p>
          <a:p>
            <a:r>
              <a:rPr lang="en-GB" dirty="0" smtClean="0"/>
              <a:t>Mr E.</a:t>
            </a:r>
            <a:r>
              <a:rPr lang="pl-PL" dirty="0" smtClean="0"/>
              <a:t> </a:t>
            </a:r>
            <a:r>
              <a:rPr lang="en-GB" dirty="0" err="1" smtClean="0"/>
              <a:t>Dwaah</a:t>
            </a:r>
            <a:r>
              <a:rPr lang="pl-PL" dirty="0" smtClean="0"/>
              <a:t> </a:t>
            </a:r>
            <a:r>
              <a:rPr lang="en-GB" dirty="0" smtClean="0"/>
              <a:t>- behaviour team</a:t>
            </a:r>
          </a:p>
          <a:p>
            <a:r>
              <a:rPr lang="en-GB" dirty="0" smtClean="0"/>
              <a:t>Ms C. De </a:t>
            </a:r>
            <a:r>
              <a:rPr lang="en-GB" dirty="0" err="1" smtClean="0"/>
              <a:t>Jode</a:t>
            </a:r>
            <a:r>
              <a:rPr lang="pl-PL" dirty="0" smtClean="0"/>
              <a:t> </a:t>
            </a:r>
            <a:r>
              <a:rPr lang="en-GB" dirty="0" smtClean="0"/>
              <a:t>- Students’ services</a:t>
            </a:r>
          </a:p>
          <a:p>
            <a:r>
              <a:rPr lang="en-GB" dirty="0" smtClean="0"/>
              <a:t>Ms </a:t>
            </a:r>
            <a:r>
              <a:rPr lang="en-GB" dirty="0"/>
              <a:t>L</a:t>
            </a:r>
            <a:r>
              <a:rPr lang="en-GB" dirty="0" smtClean="0"/>
              <a:t>aura </a:t>
            </a:r>
            <a:r>
              <a:rPr lang="en-GB" dirty="0" err="1" smtClean="0"/>
              <a:t>Windebank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psycholog</a:t>
            </a:r>
            <a:r>
              <a:rPr lang="en-GB" dirty="0" smtClean="0"/>
              <a:t> (counsellor) </a:t>
            </a:r>
          </a:p>
          <a:p>
            <a:r>
              <a:rPr lang="en-GB" dirty="0" smtClean="0"/>
              <a:t>School nurse</a:t>
            </a:r>
            <a:r>
              <a:rPr lang="pl-PL" dirty="0" smtClean="0"/>
              <a:t> </a:t>
            </a:r>
            <a:r>
              <a:rPr lang="en-GB" dirty="0" smtClean="0"/>
              <a:t>- Ms Catherine </a:t>
            </a:r>
            <a:r>
              <a:rPr lang="en-GB" dirty="0" err="1" smtClean="0"/>
              <a:t>Caroll</a:t>
            </a:r>
            <a:endParaRPr lang="en-GB" dirty="0" smtClean="0"/>
          </a:p>
          <a:p>
            <a:r>
              <a:rPr lang="en-GB" b="1" dirty="0" smtClean="0"/>
              <a:t>SEN</a:t>
            </a:r>
            <a:r>
              <a:rPr lang="en-GB" dirty="0" smtClean="0"/>
              <a:t>-</a:t>
            </a:r>
            <a:r>
              <a:rPr lang="pl-PL" dirty="0" smtClean="0"/>
              <a:t> </a:t>
            </a:r>
            <a:r>
              <a:rPr lang="en-GB" dirty="0" smtClean="0"/>
              <a:t> </a:t>
            </a:r>
            <a:r>
              <a:rPr lang="en-GB" dirty="0" err="1" smtClean="0"/>
              <a:t>specjalne</a:t>
            </a:r>
            <a:r>
              <a:rPr lang="en-GB" dirty="0" smtClean="0"/>
              <a:t> </a:t>
            </a:r>
            <a:r>
              <a:rPr lang="pl-PL" dirty="0" smtClean="0"/>
              <a:t>potrzeby</a:t>
            </a:r>
            <a:r>
              <a:rPr lang="en-GB" dirty="0" smtClean="0"/>
              <a:t> </a:t>
            </a:r>
            <a:r>
              <a:rPr lang="en-GB" dirty="0" err="1" smtClean="0"/>
              <a:t>edukacyjne</a:t>
            </a:r>
            <a:r>
              <a:rPr lang="en-GB" dirty="0" smtClean="0"/>
              <a:t> Ms Janner</a:t>
            </a:r>
          </a:p>
          <a:p>
            <a:r>
              <a:rPr lang="en-GB" b="1" dirty="0" smtClean="0"/>
              <a:t>EAL</a:t>
            </a:r>
            <a:r>
              <a:rPr lang="pl-PL" b="1" dirty="0" smtClean="0"/>
              <a:t> </a:t>
            </a:r>
            <a:r>
              <a:rPr lang="en-GB" dirty="0" smtClean="0"/>
              <a:t>- </a:t>
            </a:r>
            <a:r>
              <a:rPr lang="en-GB" sz="2400" dirty="0" err="1" smtClean="0"/>
              <a:t>angielski</a:t>
            </a:r>
            <a:r>
              <a:rPr lang="en-GB" sz="2400" dirty="0" smtClean="0"/>
              <a:t> </a:t>
            </a:r>
            <a:r>
              <a:rPr lang="en-GB" sz="2400" dirty="0" err="1" smtClean="0"/>
              <a:t>jako</a:t>
            </a:r>
            <a:r>
              <a:rPr lang="en-GB" sz="2400" dirty="0" smtClean="0"/>
              <a:t> j</a:t>
            </a:r>
            <a:r>
              <a:rPr lang="pl-PL" sz="2400" dirty="0" smtClean="0"/>
              <a:t>ę</a:t>
            </a:r>
            <a:r>
              <a:rPr lang="en-GB" sz="2400" dirty="0" err="1" smtClean="0"/>
              <a:t>zyk</a:t>
            </a:r>
            <a:r>
              <a:rPr lang="en-GB" sz="2400" dirty="0" smtClean="0"/>
              <a:t> </a:t>
            </a:r>
            <a:r>
              <a:rPr lang="en-GB" sz="2400" dirty="0" err="1" smtClean="0"/>
              <a:t>dodatkowy</a:t>
            </a:r>
            <a:r>
              <a:rPr lang="en-GB" sz="2400" dirty="0" smtClean="0"/>
              <a:t> </a:t>
            </a:r>
            <a:r>
              <a:rPr lang="en-GB" sz="2400" dirty="0" err="1" smtClean="0"/>
              <a:t>oraz</a:t>
            </a:r>
            <a:r>
              <a:rPr lang="en-GB" sz="2400" dirty="0" smtClean="0"/>
              <a:t> GCSE w </a:t>
            </a:r>
            <a:r>
              <a:rPr lang="en-GB" sz="2400" dirty="0" err="1" smtClean="0"/>
              <a:t>jezykach</a:t>
            </a:r>
            <a:r>
              <a:rPr lang="en-GB" sz="2400" dirty="0" smtClean="0"/>
              <a:t> </a:t>
            </a:r>
            <a:r>
              <a:rPr lang="en-GB" sz="2400" dirty="0" err="1" smtClean="0"/>
              <a:t>domowych</a:t>
            </a:r>
            <a:r>
              <a:rPr lang="en-GB" sz="2400" dirty="0" smtClean="0"/>
              <a:t> (community languages</a:t>
            </a:r>
            <a:r>
              <a:rPr lang="en-GB" dirty="0" smtClean="0"/>
              <a:t>)</a:t>
            </a:r>
            <a:r>
              <a:rPr lang="pl-PL" dirty="0" smtClean="0"/>
              <a:t> </a:t>
            </a:r>
            <a:r>
              <a:rPr lang="en-GB" dirty="0" smtClean="0"/>
              <a:t>-</a:t>
            </a:r>
            <a:r>
              <a:rPr lang="pl-PL" dirty="0" smtClean="0"/>
              <a:t> </a:t>
            </a:r>
            <a:r>
              <a:rPr lang="en-GB" dirty="0" smtClean="0"/>
              <a:t>Ms </a:t>
            </a:r>
            <a:r>
              <a:rPr lang="en-GB" dirty="0"/>
              <a:t>J</a:t>
            </a:r>
            <a:r>
              <a:rPr lang="en-GB" dirty="0" smtClean="0"/>
              <a:t>argot</a:t>
            </a:r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929454" y="142852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315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Berlin Sans FB" pitchFamily="34" charset="0"/>
              </a:rPr>
              <a:t>Curriculum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- program </a:t>
            </a:r>
            <a:r>
              <a:rPr lang="en-GB" dirty="0" err="1" smtClean="0">
                <a:latin typeface="Berlin Sans FB" pitchFamily="34" charset="0"/>
              </a:rPr>
              <a:t>nauczania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857364"/>
            <a:ext cx="8429684" cy="4389120"/>
          </a:xfrm>
        </p:spPr>
        <p:txBody>
          <a:bodyPr>
            <a:noAutofit/>
          </a:bodyPr>
          <a:lstStyle/>
          <a:p>
            <a:r>
              <a:rPr lang="en-GB" sz="2400" dirty="0" smtClean="0"/>
              <a:t>W </a:t>
            </a:r>
            <a:r>
              <a:rPr lang="en-GB" sz="2400" dirty="0" err="1" smtClean="0"/>
              <a:t>klasach</a:t>
            </a:r>
            <a:r>
              <a:rPr lang="en-GB" sz="2400" dirty="0" smtClean="0"/>
              <a:t> </a:t>
            </a:r>
            <a:r>
              <a:rPr lang="en-GB" sz="2400" b="1" dirty="0" smtClean="0"/>
              <a:t>7-8</a:t>
            </a:r>
            <a:r>
              <a:rPr lang="en-GB" sz="2400" dirty="0" smtClean="0"/>
              <a:t> </a:t>
            </a:r>
            <a:r>
              <a:rPr lang="pl-PL" sz="2400" dirty="0" smtClean="0"/>
              <a:t>(11-13 lat) </a:t>
            </a:r>
            <a:r>
              <a:rPr lang="en-GB" sz="2400" dirty="0" err="1" smtClean="0"/>
              <a:t>uczniowie</a:t>
            </a:r>
            <a:r>
              <a:rPr lang="en-GB" sz="2400" dirty="0" smtClean="0"/>
              <a:t> </a:t>
            </a:r>
            <a:r>
              <a:rPr lang="en-GB" sz="2400" dirty="0" err="1" smtClean="0"/>
              <a:t>ucz</a:t>
            </a:r>
            <a:r>
              <a:rPr lang="pl-PL" sz="2400" dirty="0" smtClean="0"/>
              <a:t>ą</a:t>
            </a:r>
            <a:r>
              <a:rPr lang="en-GB" sz="2400" dirty="0" smtClean="0"/>
              <a:t> </a:t>
            </a:r>
            <a:r>
              <a:rPr lang="en-GB" sz="2400" dirty="0" err="1" smtClean="0"/>
              <a:t>si</a:t>
            </a:r>
            <a:r>
              <a:rPr lang="pl-PL" sz="2400" dirty="0" smtClean="0"/>
              <a:t>ę</a:t>
            </a:r>
            <a:r>
              <a:rPr lang="en-GB" sz="2400" dirty="0" smtClean="0"/>
              <a:t> </a:t>
            </a:r>
            <a:r>
              <a:rPr lang="en-GB" sz="2400" dirty="0" err="1" smtClean="0"/>
              <a:t>wszystkich</a:t>
            </a:r>
            <a:r>
              <a:rPr lang="en-GB" sz="2400" dirty="0" smtClean="0"/>
              <a:t> </a:t>
            </a:r>
            <a:r>
              <a:rPr lang="en-GB" sz="2400" dirty="0" err="1" smtClean="0"/>
              <a:t>podstawowych</a:t>
            </a:r>
            <a:r>
              <a:rPr lang="en-GB" sz="2400" dirty="0" smtClean="0"/>
              <a:t> </a:t>
            </a:r>
            <a:r>
              <a:rPr lang="en-GB" sz="2400" dirty="0" err="1" smtClean="0"/>
              <a:t>przedmiotow</a:t>
            </a:r>
            <a:r>
              <a:rPr lang="en-GB" sz="2400" dirty="0" smtClean="0"/>
              <a:t>.</a:t>
            </a:r>
            <a:r>
              <a:rPr lang="pl-PL" sz="2400" dirty="0" smtClean="0"/>
              <a:t> </a:t>
            </a:r>
            <a:r>
              <a:rPr lang="en-GB" sz="2400" dirty="0" smtClean="0"/>
              <a:t>Pod </a:t>
            </a:r>
            <a:r>
              <a:rPr lang="en-GB" sz="2400" dirty="0" err="1" smtClean="0"/>
              <a:t>koniec</a:t>
            </a:r>
            <a:r>
              <a:rPr lang="en-GB" sz="2400" dirty="0" smtClean="0"/>
              <a:t> </a:t>
            </a:r>
            <a:r>
              <a:rPr lang="en-GB" sz="2400" dirty="0" err="1" smtClean="0"/>
              <a:t>klasy</a:t>
            </a:r>
            <a:r>
              <a:rPr lang="en-GB" sz="2400" dirty="0" smtClean="0"/>
              <a:t> 8 </a:t>
            </a:r>
            <a:r>
              <a:rPr lang="en-GB" sz="2400" dirty="0" err="1" smtClean="0"/>
              <a:t>uczniowie</a:t>
            </a:r>
            <a:r>
              <a:rPr lang="en-GB" sz="2400" dirty="0" smtClean="0"/>
              <a:t> </a:t>
            </a:r>
            <a:r>
              <a:rPr lang="en-GB" sz="2400" dirty="0" err="1" smtClean="0"/>
              <a:t>wybieraja</a:t>
            </a:r>
            <a:r>
              <a:rPr lang="en-GB" sz="2400" dirty="0" smtClean="0"/>
              <a:t> </a:t>
            </a:r>
            <a:r>
              <a:rPr lang="en-GB" sz="2400" dirty="0" err="1" smtClean="0"/>
              <a:t>swoje</a:t>
            </a:r>
            <a:r>
              <a:rPr lang="en-GB" sz="2400" dirty="0" smtClean="0"/>
              <a:t> </a:t>
            </a:r>
            <a:r>
              <a:rPr lang="en-GB" sz="2400" dirty="0" err="1" smtClean="0"/>
              <a:t>opcje</a:t>
            </a:r>
            <a:r>
              <a:rPr lang="pl-PL" sz="2400" dirty="0" smtClean="0"/>
              <a:t> </a:t>
            </a:r>
            <a:r>
              <a:rPr lang="en-GB" sz="2400" dirty="0" smtClean="0"/>
              <a:t>(</a:t>
            </a:r>
            <a:r>
              <a:rPr lang="en-GB" sz="2400" dirty="0" err="1" smtClean="0"/>
              <a:t>zestawy</a:t>
            </a:r>
            <a:r>
              <a:rPr lang="en-GB" sz="2400" dirty="0" smtClean="0"/>
              <a:t> </a:t>
            </a:r>
            <a:r>
              <a:rPr lang="en-GB" sz="2400" dirty="0" err="1" smtClean="0"/>
              <a:t>przedmiotow</a:t>
            </a:r>
            <a:r>
              <a:rPr lang="en-GB" sz="2400" dirty="0" smtClean="0"/>
              <a:t>), </a:t>
            </a:r>
            <a:r>
              <a:rPr lang="en-GB" sz="2400" dirty="0" err="1" smtClean="0"/>
              <a:t>kt</a:t>
            </a:r>
            <a:r>
              <a:rPr lang="pl-PL" sz="2400" dirty="0" smtClean="0"/>
              <a:t>ó</a:t>
            </a:r>
            <a:r>
              <a:rPr lang="en-GB" sz="2400" dirty="0" err="1" smtClean="0"/>
              <a:t>rych</a:t>
            </a:r>
            <a:r>
              <a:rPr lang="en-GB" sz="2400" dirty="0" smtClean="0"/>
              <a:t> b</a:t>
            </a:r>
            <a:r>
              <a:rPr lang="pl-PL" sz="2400" dirty="0" smtClean="0"/>
              <a:t>ę</a:t>
            </a:r>
            <a:r>
              <a:rPr lang="en-GB" sz="2400" dirty="0" smtClean="0"/>
              <a:t>d</a:t>
            </a:r>
            <a:r>
              <a:rPr lang="pl-PL" sz="2400" dirty="0" smtClean="0"/>
              <a:t>ą</a:t>
            </a:r>
            <a:r>
              <a:rPr lang="en-GB" sz="2400" dirty="0" smtClean="0"/>
              <a:t> </a:t>
            </a:r>
            <a:r>
              <a:rPr lang="en-GB" sz="2400" dirty="0" err="1" smtClean="0"/>
              <a:t>si</a:t>
            </a:r>
            <a:r>
              <a:rPr lang="pl-PL" sz="2400" dirty="0" smtClean="0"/>
              <a:t>ę</a:t>
            </a:r>
            <a:r>
              <a:rPr lang="en-GB" sz="2400" dirty="0" smtClean="0"/>
              <a:t> </a:t>
            </a:r>
            <a:r>
              <a:rPr lang="en-GB" sz="2400" dirty="0" err="1" smtClean="0"/>
              <a:t>uczy</a:t>
            </a:r>
            <a:r>
              <a:rPr lang="pl-PL" sz="2400" dirty="0" smtClean="0"/>
              <a:t>ć</a:t>
            </a:r>
            <a:r>
              <a:rPr lang="en-GB" sz="2400" dirty="0" smtClean="0"/>
              <a:t> w </a:t>
            </a:r>
            <a:r>
              <a:rPr lang="en-GB" sz="2400" dirty="0" err="1" smtClean="0"/>
              <a:t>klasach</a:t>
            </a:r>
            <a:r>
              <a:rPr lang="en-GB" sz="2400" dirty="0" smtClean="0"/>
              <a:t> </a:t>
            </a:r>
            <a:r>
              <a:rPr lang="en-GB" sz="2400" b="1" dirty="0" smtClean="0"/>
              <a:t>9-11</a:t>
            </a:r>
            <a:r>
              <a:rPr lang="en-GB" sz="2400" dirty="0" smtClean="0"/>
              <a:t> </a:t>
            </a:r>
            <a:r>
              <a:rPr lang="pl-PL" sz="2400" dirty="0" smtClean="0"/>
              <a:t>(14-16 lat)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zdawa</a:t>
            </a:r>
            <a:r>
              <a:rPr lang="pl-PL" sz="2400" dirty="0" smtClean="0"/>
              <a:t>ć </a:t>
            </a:r>
            <a:r>
              <a:rPr lang="en-GB" sz="2400" dirty="0" smtClean="0"/>
              <a:t>z </a:t>
            </a:r>
            <a:r>
              <a:rPr lang="en-GB" sz="2400" dirty="0" err="1" smtClean="0"/>
              <a:t>nich</a:t>
            </a:r>
            <a:r>
              <a:rPr lang="en-GB" sz="2400" dirty="0" smtClean="0"/>
              <a:t> </a:t>
            </a:r>
            <a:r>
              <a:rPr lang="en-GB" sz="2400" dirty="0" err="1" smtClean="0"/>
              <a:t>ko</a:t>
            </a:r>
            <a:r>
              <a:rPr lang="pl-PL" sz="2400" dirty="0" smtClean="0"/>
              <a:t>ń</a:t>
            </a:r>
            <a:r>
              <a:rPr lang="en-GB" sz="2400" dirty="0" err="1" smtClean="0"/>
              <a:t>cowy</a:t>
            </a:r>
            <a:r>
              <a:rPr lang="en-GB" sz="2400" dirty="0" smtClean="0"/>
              <a:t> </a:t>
            </a:r>
            <a:r>
              <a:rPr lang="en-GB" sz="2400" dirty="0" err="1" smtClean="0"/>
              <a:t>egzamin</a:t>
            </a:r>
            <a:r>
              <a:rPr lang="en-GB" sz="2400" dirty="0" smtClean="0"/>
              <a:t> </a:t>
            </a:r>
            <a:r>
              <a:rPr lang="en-GB" sz="2400" b="1" dirty="0" smtClean="0"/>
              <a:t>GCSE (General Certificate of Secondary Education)</a:t>
            </a:r>
            <a:r>
              <a:rPr lang="en-GB" sz="2400" dirty="0" smtClean="0"/>
              <a:t> w </a:t>
            </a:r>
            <a:r>
              <a:rPr lang="en-GB" sz="2400" dirty="0" err="1" smtClean="0"/>
              <a:t>klasie</a:t>
            </a:r>
            <a:r>
              <a:rPr lang="en-GB" sz="2400" dirty="0" smtClean="0"/>
              <a:t> </a:t>
            </a:r>
            <a:r>
              <a:rPr lang="en-GB" sz="2400" b="1" dirty="0" smtClean="0"/>
              <a:t>11.</a:t>
            </a:r>
          </a:p>
          <a:p>
            <a:r>
              <a:rPr lang="en-GB" sz="2400" dirty="0" err="1" smtClean="0"/>
              <a:t>Jezyk</a:t>
            </a:r>
            <a:r>
              <a:rPr lang="en-GB" sz="2400" dirty="0" smtClean="0"/>
              <a:t> </a:t>
            </a:r>
            <a:r>
              <a:rPr lang="en-GB" sz="2400" dirty="0" err="1" smtClean="0"/>
              <a:t>angielski</a:t>
            </a:r>
            <a:r>
              <a:rPr lang="en-GB" sz="2400" dirty="0" smtClean="0"/>
              <a:t>, </a:t>
            </a:r>
            <a:r>
              <a:rPr lang="en-GB" sz="2400" dirty="0" err="1" smtClean="0"/>
              <a:t>matematyka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Science s</a:t>
            </a:r>
            <a:r>
              <a:rPr lang="pl-PL" sz="2400" dirty="0" smtClean="0"/>
              <a:t>ą</a:t>
            </a:r>
            <a:r>
              <a:rPr lang="en-GB" sz="2400" dirty="0" smtClean="0"/>
              <a:t> </a:t>
            </a:r>
            <a:r>
              <a:rPr lang="en-GB" sz="2400" dirty="0" err="1" smtClean="0"/>
              <a:t>obowiazkowe</a:t>
            </a:r>
            <a:r>
              <a:rPr lang="en-GB" sz="2400" dirty="0" smtClean="0"/>
              <a:t> </a:t>
            </a:r>
            <a:r>
              <a:rPr lang="en-GB" sz="2400" dirty="0" err="1" smtClean="0"/>
              <a:t>dla</a:t>
            </a:r>
            <a:r>
              <a:rPr lang="en-GB" sz="2400" dirty="0" smtClean="0"/>
              <a:t> </a:t>
            </a:r>
            <a:r>
              <a:rPr lang="en-GB" sz="2400" dirty="0" err="1" smtClean="0"/>
              <a:t>wszystkich</a:t>
            </a:r>
            <a:r>
              <a:rPr lang="en-GB" sz="2400" dirty="0" smtClean="0"/>
              <a:t>.</a:t>
            </a:r>
          </a:p>
          <a:p>
            <a:r>
              <a:rPr lang="en-GB" sz="2400" dirty="0" err="1" smtClean="0"/>
              <a:t>Przedmioty</a:t>
            </a:r>
            <a:r>
              <a:rPr lang="en-GB" sz="2400" dirty="0" smtClean="0"/>
              <a:t> do </a:t>
            </a:r>
            <a:r>
              <a:rPr lang="en-GB" sz="2400" dirty="0" err="1" smtClean="0"/>
              <a:t>wyboru</a:t>
            </a:r>
            <a:r>
              <a:rPr lang="en-GB" sz="2400" dirty="0" smtClean="0"/>
              <a:t> w </a:t>
            </a:r>
            <a:r>
              <a:rPr lang="en-GB" sz="2400" dirty="0" err="1" smtClean="0"/>
              <a:t>naszej</a:t>
            </a:r>
            <a:r>
              <a:rPr lang="en-GB" sz="2400" dirty="0" smtClean="0"/>
              <a:t> </a:t>
            </a:r>
            <a:r>
              <a:rPr lang="en-GB" sz="2400" dirty="0" err="1" smtClean="0"/>
              <a:t>szkole</a:t>
            </a:r>
            <a:r>
              <a:rPr lang="en-GB" sz="2400" dirty="0" smtClean="0"/>
              <a:t> </a:t>
            </a:r>
            <a:r>
              <a:rPr lang="en-GB" sz="2400" dirty="0" err="1" smtClean="0"/>
              <a:t>sa</a:t>
            </a:r>
            <a:r>
              <a:rPr lang="en-GB" sz="2400" dirty="0" smtClean="0"/>
              <a:t> </a:t>
            </a:r>
            <a:r>
              <a:rPr lang="en-GB" sz="2400" dirty="0" err="1" smtClean="0"/>
              <a:t>na</a:t>
            </a:r>
            <a:r>
              <a:rPr lang="en-GB" sz="2400" dirty="0" smtClean="0"/>
              <a:t> </a:t>
            </a:r>
            <a:r>
              <a:rPr lang="en-GB" sz="2400" dirty="0" err="1" smtClean="0"/>
              <a:t>nastepnym</a:t>
            </a:r>
            <a:r>
              <a:rPr lang="en-GB" sz="2400" dirty="0" smtClean="0"/>
              <a:t> </a:t>
            </a:r>
            <a:r>
              <a:rPr lang="en-GB" sz="2400" dirty="0" err="1" smtClean="0"/>
              <a:t>slajdzie</a:t>
            </a:r>
            <a:r>
              <a:rPr lang="en-GB" sz="2400" dirty="0" smtClean="0"/>
              <a:t>, </a:t>
            </a:r>
            <a:r>
              <a:rPr lang="en-GB" sz="2400" dirty="0" err="1" smtClean="0"/>
              <a:t>wszystkie</a:t>
            </a:r>
            <a:r>
              <a:rPr lang="en-GB" sz="2400" dirty="0" smtClean="0"/>
              <a:t> </a:t>
            </a:r>
            <a:r>
              <a:rPr lang="en-GB" sz="2400" dirty="0" err="1" smtClean="0"/>
              <a:t>oznaczone</a:t>
            </a:r>
            <a:r>
              <a:rPr lang="en-GB" sz="2400" dirty="0" smtClean="0"/>
              <a:t> </a:t>
            </a:r>
            <a:r>
              <a:rPr lang="en-GB" sz="2400" dirty="0" err="1" smtClean="0"/>
              <a:t>asterixem</a:t>
            </a:r>
            <a:r>
              <a:rPr lang="en-GB" sz="2400" dirty="0" smtClean="0"/>
              <a:t> * to </a:t>
            </a:r>
            <a:r>
              <a:rPr lang="en-GB" sz="2400" dirty="0" err="1" smtClean="0"/>
              <a:t>te</a:t>
            </a:r>
            <a:r>
              <a:rPr lang="pl-PL" sz="2400" dirty="0" smtClean="0"/>
              <a:t>,</a:t>
            </a:r>
            <a:r>
              <a:rPr lang="en-GB" sz="2400" dirty="0" smtClean="0"/>
              <a:t> </a:t>
            </a:r>
            <a:r>
              <a:rPr lang="en-GB" sz="2400" dirty="0" err="1" smtClean="0"/>
              <a:t>kt</a:t>
            </a:r>
            <a:r>
              <a:rPr lang="pl-PL" sz="2400" dirty="0" smtClean="0"/>
              <a:t>ó</a:t>
            </a:r>
            <a:r>
              <a:rPr lang="en-GB" sz="2400" dirty="0" err="1" smtClean="0"/>
              <a:t>rych</a:t>
            </a:r>
            <a:r>
              <a:rPr lang="en-GB" sz="2400" dirty="0" smtClean="0"/>
              <a:t> </a:t>
            </a:r>
            <a:r>
              <a:rPr lang="en-GB" sz="2400" dirty="0" err="1" smtClean="0"/>
              <a:t>ucz</a:t>
            </a:r>
            <a:r>
              <a:rPr lang="pl-PL" sz="2400" dirty="0" smtClean="0"/>
              <a:t>ą</a:t>
            </a:r>
            <a:r>
              <a:rPr lang="en-GB" sz="2400" dirty="0" smtClean="0"/>
              <a:t> </a:t>
            </a:r>
            <a:r>
              <a:rPr lang="en-GB" sz="2400" dirty="0" err="1" smtClean="0"/>
              <a:t>si</a:t>
            </a:r>
            <a:r>
              <a:rPr lang="pl-PL" sz="2400" dirty="0" smtClean="0"/>
              <a:t>ę</a:t>
            </a:r>
            <a:r>
              <a:rPr lang="en-GB" sz="2400" dirty="0" smtClean="0"/>
              <a:t> </a:t>
            </a:r>
            <a:r>
              <a:rPr lang="en-GB" sz="2400" dirty="0" err="1" smtClean="0"/>
              <a:t>dzieci</a:t>
            </a:r>
            <a:r>
              <a:rPr lang="en-GB" sz="2400" dirty="0" smtClean="0"/>
              <a:t> w </a:t>
            </a:r>
            <a:r>
              <a:rPr lang="en-GB" sz="2400" dirty="0" err="1" smtClean="0"/>
              <a:t>klasie</a:t>
            </a:r>
            <a:r>
              <a:rPr lang="en-GB" sz="2400" dirty="0" smtClean="0"/>
              <a:t> 7-8.</a:t>
            </a:r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965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472518" cy="492664"/>
          </a:xfrm>
        </p:spPr>
        <p:txBody>
          <a:bodyPr>
            <a:normAutofit fontScale="90000"/>
          </a:bodyPr>
          <a:lstStyle/>
          <a:p>
            <a:r>
              <a:rPr lang="en-GB" dirty="0" err="1" smtClean="0">
                <a:latin typeface="Berlin Sans FB" pitchFamily="34" charset="0"/>
              </a:rPr>
              <a:t>Przedmioty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- subjects taught 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8858280" cy="642942"/>
          </a:xfrm>
        </p:spPr>
        <p:txBody>
          <a:bodyPr>
            <a:noAutofit/>
          </a:bodyPr>
          <a:lstStyle/>
          <a:p>
            <a:endParaRPr lang="en-GB" sz="1400" dirty="0" smtClean="0"/>
          </a:p>
          <a:p>
            <a:endParaRPr lang="en-GB" sz="1400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57158" y="1432560"/>
          <a:ext cx="8429684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4572032"/>
              </a:tblGrid>
              <a:tr h="4634929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English Language*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English Literature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Maths*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Science*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PE*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DT Resistant Materials*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DT Food Technology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DT Textiles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Art &amp; Design*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Music*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Religion studies (with ethics)*</a:t>
                      </a:r>
                    </a:p>
                    <a:p>
                      <a:endParaRPr lang="pl-PL" sz="24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ICT*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Computing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Modern foreign languages: French or Spanish*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Drama*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Geography*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History*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Business Studies and Economics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Health and Social Care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Sociology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Travel &amp; Tourism</a:t>
                      </a:r>
                    </a:p>
                    <a:p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Creative Media</a:t>
                      </a:r>
                      <a:endParaRPr lang="pl-PL" sz="24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7145">
                <a:tc gridSpan="2">
                  <a:txBody>
                    <a:bodyPr/>
                    <a:lstStyle/>
                    <a:p>
                      <a:r>
                        <a:rPr lang="pl-PL" sz="3200" b="1" dirty="0" smtClean="0"/>
                        <a:t>* </a:t>
                      </a:r>
                      <a:r>
                        <a:rPr lang="pl-PL" dirty="0" smtClean="0"/>
                        <a:t>Przedmioty obowiązkowe  w klasie 7-8 (11-13 lat)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933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erlin Sans FB" pitchFamily="34" charset="0"/>
              </a:rPr>
              <a:t>System </a:t>
            </a:r>
            <a:r>
              <a:rPr lang="en-GB" dirty="0" err="1" smtClean="0">
                <a:latin typeface="Berlin Sans FB" pitchFamily="34" charset="0"/>
              </a:rPr>
              <a:t>zachowania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- </a:t>
            </a:r>
            <a:r>
              <a:rPr lang="en-GB" dirty="0" err="1" smtClean="0">
                <a:latin typeface="Berlin Sans FB" pitchFamily="34" charset="0"/>
              </a:rPr>
              <a:t>nagrody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/>
          </a:bodyPr>
          <a:lstStyle/>
          <a:p>
            <a:r>
              <a:rPr lang="en-GB" dirty="0" smtClean="0"/>
              <a:t>Na </a:t>
            </a:r>
            <a:r>
              <a:rPr lang="en-GB" dirty="0" err="1" smtClean="0"/>
              <a:t>pocz</a:t>
            </a:r>
            <a:r>
              <a:rPr lang="pl-PL" dirty="0" smtClean="0"/>
              <a:t>ą</a:t>
            </a:r>
            <a:r>
              <a:rPr lang="en-GB" dirty="0" err="1" smtClean="0"/>
              <a:t>tku</a:t>
            </a:r>
            <a:r>
              <a:rPr lang="en-GB" dirty="0" smtClean="0"/>
              <a:t> </a:t>
            </a:r>
            <a:r>
              <a:rPr lang="en-GB" dirty="0" err="1" smtClean="0"/>
              <a:t>trymestru</a:t>
            </a:r>
            <a:r>
              <a:rPr lang="en-GB" dirty="0" smtClean="0"/>
              <a:t> ka</a:t>
            </a:r>
            <a:r>
              <a:rPr lang="pl-PL" dirty="0" smtClean="0"/>
              <a:t>ż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ucze</a:t>
            </a:r>
            <a:r>
              <a:rPr lang="pl-PL" dirty="0" smtClean="0"/>
              <a:t>ń </a:t>
            </a:r>
            <a:r>
              <a:rPr lang="en-GB" dirty="0" smtClean="0"/>
              <a:t>ma </a:t>
            </a:r>
            <a:r>
              <a:rPr lang="en-GB" b="1" dirty="0" smtClean="0"/>
              <a:t>100 </a:t>
            </a:r>
            <a:r>
              <a:rPr lang="en-GB" b="1" dirty="0" err="1" smtClean="0"/>
              <a:t>punkt</a:t>
            </a:r>
            <a:r>
              <a:rPr lang="pl-PL" b="1" dirty="0" smtClean="0"/>
              <a:t>ó</a:t>
            </a:r>
            <a:r>
              <a:rPr lang="en-GB" b="1" dirty="0" smtClean="0"/>
              <a:t>w </a:t>
            </a:r>
            <a:r>
              <a:rPr lang="en-GB" dirty="0" err="1" smtClean="0"/>
              <a:t>pozytywnych</a:t>
            </a:r>
            <a:r>
              <a:rPr lang="en-GB" dirty="0" smtClean="0"/>
              <a:t>, </a:t>
            </a:r>
            <a:r>
              <a:rPr lang="en-GB" dirty="0" err="1" smtClean="0"/>
              <a:t>ktore</a:t>
            </a:r>
            <a:r>
              <a:rPr lang="en-GB" dirty="0" smtClean="0"/>
              <a:t> </a:t>
            </a:r>
            <a:r>
              <a:rPr lang="en-GB" dirty="0" err="1" smtClean="0"/>
              <a:t>niestety</a:t>
            </a:r>
            <a:r>
              <a:rPr lang="en-GB" dirty="0" smtClean="0"/>
              <a:t> </a:t>
            </a:r>
            <a:r>
              <a:rPr lang="en-GB" dirty="0" err="1" smtClean="0"/>
              <a:t>traci</a:t>
            </a:r>
            <a:r>
              <a:rPr lang="en-GB" dirty="0" smtClean="0"/>
              <a:t> </a:t>
            </a:r>
            <a:r>
              <a:rPr lang="en-GB" dirty="0" err="1" smtClean="0"/>
              <a:t>gdy</a:t>
            </a:r>
            <a:r>
              <a:rPr lang="en-GB" dirty="0" smtClean="0"/>
              <a:t> np. sp</a:t>
            </a:r>
            <a:r>
              <a:rPr lang="pl-PL" dirty="0" err="1" smtClean="0"/>
              <a:t>óź</a:t>
            </a:r>
            <a:r>
              <a:rPr lang="en-GB" dirty="0" err="1" smtClean="0"/>
              <a:t>ni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pl-PL" dirty="0" smtClean="0"/>
              <a:t>ę</a:t>
            </a:r>
            <a:r>
              <a:rPr lang="en-GB" dirty="0" smtClean="0"/>
              <a:t> do </a:t>
            </a:r>
            <a:r>
              <a:rPr lang="en-GB" dirty="0" err="1" smtClean="0"/>
              <a:t>szko</a:t>
            </a:r>
            <a:r>
              <a:rPr lang="pl-PL" dirty="0" smtClean="0"/>
              <a:t>ł</a:t>
            </a:r>
            <a:r>
              <a:rPr lang="en-GB" dirty="0" smtClean="0"/>
              <a:t>y, </a:t>
            </a:r>
            <a:r>
              <a:rPr lang="en-GB" dirty="0" err="1" smtClean="0"/>
              <a:t>zapomni</a:t>
            </a:r>
            <a:r>
              <a:rPr lang="en-GB" dirty="0" smtClean="0"/>
              <a:t> </a:t>
            </a:r>
            <a:r>
              <a:rPr lang="en-GB" dirty="0" err="1" smtClean="0"/>
              <a:t>pracy</a:t>
            </a:r>
            <a:r>
              <a:rPr lang="en-GB" dirty="0" smtClean="0"/>
              <a:t> </a:t>
            </a:r>
            <a:r>
              <a:rPr lang="en-GB" dirty="0" err="1" smtClean="0"/>
              <a:t>domowej</a:t>
            </a:r>
            <a:r>
              <a:rPr lang="en-GB" dirty="0" smtClean="0"/>
              <a:t> </a:t>
            </a:r>
            <a:r>
              <a:rPr lang="en-GB" dirty="0" err="1" smtClean="0"/>
              <a:t>itp</a:t>
            </a:r>
            <a:r>
              <a:rPr lang="en-GB" dirty="0" smtClean="0"/>
              <a:t>.</a:t>
            </a:r>
            <a:endParaRPr lang="pl-PL" dirty="0" smtClean="0"/>
          </a:p>
          <a:p>
            <a:pPr>
              <a:buNone/>
            </a:pPr>
            <a:endParaRPr lang="en-GB" sz="1100" dirty="0" smtClean="0"/>
          </a:p>
          <a:p>
            <a:r>
              <a:rPr lang="en-GB" dirty="0" err="1" smtClean="0"/>
              <a:t>Wszyscy</a:t>
            </a:r>
            <a:r>
              <a:rPr lang="en-GB" dirty="0" smtClean="0"/>
              <a:t> </a:t>
            </a:r>
            <a:r>
              <a:rPr lang="en-GB" dirty="0" err="1" smtClean="0"/>
              <a:t>uczniowie</a:t>
            </a:r>
            <a:r>
              <a:rPr lang="en-GB" dirty="0" smtClean="0"/>
              <a:t>, </a:t>
            </a:r>
            <a:r>
              <a:rPr lang="en-GB" dirty="0" err="1" smtClean="0"/>
              <a:t>kt</a:t>
            </a:r>
            <a:r>
              <a:rPr lang="pl-PL" dirty="0" smtClean="0"/>
              <a:t>ó</a:t>
            </a:r>
            <a:r>
              <a:rPr lang="en-GB" dirty="0" err="1" smtClean="0"/>
              <a:t>rzy</a:t>
            </a:r>
            <a:r>
              <a:rPr lang="en-GB" dirty="0" smtClean="0"/>
              <a:t> </a:t>
            </a:r>
            <a:r>
              <a:rPr lang="en-GB" dirty="0" err="1" smtClean="0"/>
              <a:t>utrzymaj</a:t>
            </a:r>
            <a:r>
              <a:rPr lang="pl-PL" dirty="0" smtClean="0"/>
              <a:t>ą</a:t>
            </a:r>
            <a:r>
              <a:rPr lang="en-GB" dirty="0" smtClean="0"/>
              <a:t> 100-90 </a:t>
            </a:r>
            <a:r>
              <a:rPr lang="en-GB" dirty="0" err="1" smtClean="0"/>
              <a:t>punkt</a:t>
            </a:r>
            <a:r>
              <a:rPr lang="pl-PL" dirty="0" smtClean="0"/>
              <a:t>ó</a:t>
            </a:r>
            <a:r>
              <a:rPr lang="en-GB" dirty="0" smtClean="0"/>
              <a:t>w – </a:t>
            </a:r>
            <a:r>
              <a:rPr lang="en-GB" dirty="0" err="1" smtClean="0"/>
              <a:t>nagroda</a:t>
            </a:r>
            <a:r>
              <a:rPr lang="en-GB" dirty="0" smtClean="0"/>
              <a:t> (</a:t>
            </a:r>
            <a:r>
              <a:rPr lang="en-GB" dirty="0" err="1" smtClean="0"/>
              <a:t>wyjscie</a:t>
            </a:r>
            <a:r>
              <a:rPr lang="en-GB" dirty="0" smtClean="0"/>
              <a:t> do kina, </a:t>
            </a:r>
            <a:r>
              <a:rPr lang="en-GB" dirty="0" err="1" smtClean="0"/>
              <a:t>dzie</a:t>
            </a:r>
            <a:r>
              <a:rPr lang="pl-PL" dirty="0" smtClean="0"/>
              <a:t>ń</a:t>
            </a:r>
            <a:r>
              <a:rPr lang="en-GB" dirty="0" smtClean="0"/>
              <a:t> bez </a:t>
            </a:r>
            <a:r>
              <a:rPr lang="en-GB" dirty="0" err="1" smtClean="0"/>
              <a:t>uniformu</a:t>
            </a:r>
            <a:r>
              <a:rPr lang="en-GB" dirty="0"/>
              <a:t> </a:t>
            </a:r>
            <a:r>
              <a:rPr lang="en-GB" dirty="0" err="1" smtClean="0"/>
              <a:t>tylko</a:t>
            </a:r>
            <a:r>
              <a:rPr lang="en-GB" dirty="0" smtClean="0"/>
              <a:t> </a:t>
            </a:r>
            <a:r>
              <a:rPr lang="en-GB" dirty="0" err="1" smtClean="0"/>
              <a:t>dla</a:t>
            </a:r>
            <a:r>
              <a:rPr lang="en-GB" dirty="0" smtClean="0"/>
              <a:t> </a:t>
            </a:r>
            <a:r>
              <a:rPr lang="en-GB" dirty="0" err="1" smtClean="0"/>
              <a:t>nich</a:t>
            </a:r>
            <a:r>
              <a:rPr lang="en-GB" dirty="0" smtClean="0"/>
              <a:t>, lunch bez </a:t>
            </a:r>
            <a:r>
              <a:rPr lang="en-GB" dirty="0" err="1" smtClean="0"/>
              <a:t>kolejki</a:t>
            </a:r>
            <a:r>
              <a:rPr lang="en-GB" dirty="0" smtClean="0"/>
              <a:t> </a:t>
            </a:r>
            <a:r>
              <a:rPr lang="en-GB" dirty="0" err="1" smtClean="0"/>
              <a:t>itp</a:t>
            </a:r>
            <a:r>
              <a:rPr lang="en-GB" dirty="0" smtClean="0"/>
              <a:t>.)</a:t>
            </a:r>
            <a:endParaRPr lang="pl-PL" dirty="0" smtClean="0"/>
          </a:p>
          <a:p>
            <a:pPr>
              <a:buNone/>
            </a:pPr>
            <a:endParaRPr lang="en-GB" sz="1100" dirty="0" smtClean="0"/>
          </a:p>
          <a:p>
            <a:r>
              <a:rPr lang="en-GB" dirty="0" err="1" smtClean="0"/>
              <a:t>Nauczyciel</a:t>
            </a:r>
            <a:r>
              <a:rPr lang="en-GB" dirty="0" smtClean="0"/>
              <a:t> mo</a:t>
            </a:r>
            <a:r>
              <a:rPr lang="pl-PL" dirty="0" smtClean="0"/>
              <a:t>ż</a:t>
            </a:r>
            <a:r>
              <a:rPr lang="en-GB" dirty="0" smtClean="0"/>
              <a:t>e </a:t>
            </a:r>
            <a:r>
              <a:rPr lang="en-GB" dirty="0" err="1" smtClean="0"/>
              <a:t>doda</a:t>
            </a:r>
            <a:r>
              <a:rPr lang="pl-PL" dirty="0" smtClean="0"/>
              <a:t>ć</a:t>
            </a:r>
            <a:r>
              <a:rPr lang="en-GB" dirty="0" smtClean="0"/>
              <a:t> </a:t>
            </a:r>
            <a:r>
              <a:rPr lang="en-GB" dirty="0" err="1" smtClean="0"/>
              <a:t>punkty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wyj</a:t>
            </a:r>
            <a:r>
              <a:rPr lang="pl-PL" dirty="0" smtClean="0"/>
              <a:t>ą</a:t>
            </a:r>
            <a:r>
              <a:rPr lang="en-GB" dirty="0" err="1" smtClean="0"/>
              <a:t>tkow</a:t>
            </a:r>
            <a:r>
              <a:rPr lang="pl-PL" dirty="0" smtClean="0"/>
              <a:t>ą</a:t>
            </a:r>
            <a:r>
              <a:rPr lang="en-GB" dirty="0" smtClean="0"/>
              <a:t>/ </a:t>
            </a:r>
            <a:r>
              <a:rPr lang="en-GB" dirty="0" err="1" smtClean="0"/>
              <a:t>wyr</a:t>
            </a:r>
            <a:r>
              <a:rPr lang="pl-PL" dirty="0" err="1" smtClean="0"/>
              <a:t>óż</a:t>
            </a:r>
            <a:r>
              <a:rPr lang="en-GB" dirty="0" err="1" smtClean="0"/>
              <a:t>ni</a:t>
            </a:r>
            <a:r>
              <a:rPr lang="pl-PL" dirty="0" smtClean="0"/>
              <a:t>ą</a:t>
            </a:r>
            <a:r>
              <a:rPr lang="en-GB" dirty="0" smtClean="0"/>
              <a:t>j</a:t>
            </a:r>
            <a:r>
              <a:rPr lang="pl-PL" dirty="0" smtClean="0"/>
              <a:t>ą</a:t>
            </a:r>
            <a:r>
              <a:rPr lang="en-GB" dirty="0" smtClean="0"/>
              <a:t>c</a:t>
            </a:r>
            <a:r>
              <a:rPr lang="pl-PL" dirty="0" smtClean="0"/>
              <a:t>ą</a:t>
            </a:r>
            <a:r>
              <a:rPr lang="en-GB" dirty="0" smtClean="0"/>
              <a:t> </a:t>
            </a:r>
            <a:r>
              <a:rPr lang="en-GB" dirty="0" err="1" smtClean="0"/>
              <a:t>prac</a:t>
            </a:r>
            <a:r>
              <a:rPr lang="pl-PL" dirty="0" smtClean="0"/>
              <a:t>ę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lekcji</a:t>
            </a:r>
            <a:r>
              <a:rPr lang="en-GB" dirty="0" smtClean="0"/>
              <a:t> </a:t>
            </a:r>
            <a:r>
              <a:rPr lang="en-GB" dirty="0" err="1" smtClean="0"/>
              <a:t>itp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096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Berlin Sans FB" pitchFamily="34" charset="0"/>
              </a:rPr>
              <a:t>System </a:t>
            </a:r>
            <a:r>
              <a:rPr lang="en-GB" dirty="0" err="1" smtClean="0">
                <a:latin typeface="Berlin Sans FB" pitchFamily="34" charset="0"/>
              </a:rPr>
              <a:t>zachowania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smtClean="0">
                <a:latin typeface="Berlin Sans FB" pitchFamily="34" charset="0"/>
              </a:rPr>
              <a:t>-</a:t>
            </a:r>
            <a:r>
              <a:rPr lang="pl-PL" dirty="0" smtClean="0">
                <a:latin typeface="Berlin Sans FB" pitchFamily="34" charset="0"/>
              </a:rPr>
              <a:t> </a:t>
            </a:r>
            <a:r>
              <a:rPr lang="en-GB" dirty="0" err="1" smtClean="0">
                <a:latin typeface="Berlin Sans FB" pitchFamily="34" charset="0"/>
              </a:rPr>
              <a:t>kary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r>
              <a:rPr lang="en-GB" b="1" dirty="0" smtClean="0"/>
              <a:t>Catch up </a:t>
            </a:r>
            <a:r>
              <a:rPr lang="en-GB" dirty="0" smtClean="0"/>
              <a:t>session – do </a:t>
            </a:r>
            <a:r>
              <a:rPr lang="en-GB" dirty="0" err="1" smtClean="0"/>
              <a:t>godziny</a:t>
            </a:r>
            <a:r>
              <a:rPr lang="en-GB" dirty="0" smtClean="0"/>
              <a:t> </a:t>
            </a:r>
            <a:r>
              <a:rPr lang="en-GB" dirty="0" err="1" smtClean="0"/>
              <a:t>czasu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</a:t>
            </a:r>
            <a:r>
              <a:rPr lang="en-GB" dirty="0" err="1" smtClean="0"/>
              <a:t>lekcjach</a:t>
            </a:r>
            <a:endParaRPr lang="en-GB" dirty="0" smtClean="0"/>
          </a:p>
          <a:p>
            <a:r>
              <a:rPr lang="en-GB" b="1" dirty="0" smtClean="0"/>
              <a:t>Detention</a:t>
            </a:r>
            <a:r>
              <a:rPr lang="en-GB" dirty="0" smtClean="0"/>
              <a:t> (HOD, HOY, VPD, PD) </a:t>
            </a:r>
            <a:r>
              <a:rPr lang="en-GB" dirty="0" err="1" smtClean="0"/>
              <a:t>od</a:t>
            </a:r>
            <a:r>
              <a:rPr lang="en-GB" dirty="0" smtClean="0"/>
              <a:t> p</a:t>
            </a:r>
            <a:r>
              <a:rPr lang="pl-PL" dirty="0" err="1" smtClean="0"/>
              <a:t>ół</a:t>
            </a:r>
            <a:r>
              <a:rPr lang="en-GB" dirty="0" smtClean="0"/>
              <a:t> do 3 </a:t>
            </a:r>
            <a:r>
              <a:rPr lang="en-GB" dirty="0" err="1" smtClean="0"/>
              <a:t>godzin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b="1" dirty="0" smtClean="0"/>
              <a:t>on call-Isolation </a:t>
            </a:r>
            <a:r>
              <a:rPr lang="en-GB" dirty="0" smtClean="0"/>
              <a:t>(+ detention)- </a:t>
            </a:r>
            <a:r>
              <a:rPr lang="en-GB" dirty="0" err="1" smtClean="0"/>
              <a:t>ucze</a:t>
            </a:r>
            <a:r>
              <a:rPr lang="pl-PL" dirty="0" smtClean="0"/>
              <a:t>ń</a:t>
            </a:r>
            <a:r>
              <a:rPr lang="en-GB" dirty="0" smtClean="0"/>
              <a:t> </a:t>
            </a:r>
            <a:r>
              <a:rPr lang="en-GB" dirty="0" err="1" smtClean="0"/>
              <a:t>niewykonuj</a:t>
            </a:r>
            <a:r>
              <a:rPr lang="pl-PL" dirty="0" smtClean="0"/>
              <a:t>ą</a:t>
            </a:r>
            <a:r>
              <a:rPr lang="en-GB" dirty="0" smtClean="0"/>
              <a:t>cy </a:t>
            </a:r>
            <a:r>
              <a:rPr lang="en-GB" dirty="0" err="1" smtClean="0"/>
              <a:t>polece</a:t>
            </a:r>
            <a:r>
              <a:rPr lang="pl-PL" dirty="0" smtClean="0"/>
              <a:t>ń</a:t>
            </a:r>
            <a:r>
              <a:rPr lang="en-GB" dirty="0" smtClean="0"/>
              <a:t> </a:t>
            </a:r>
            <a:r>
              <a:rPr lang="pl-PL" dirty="0" smtClean="0"/>
              <a:t>nauczyciela zostaje </a:t>
            </a:r>
            <a:r>
              <a:rPr lang="en-GB" dirty="0" err="1" smtClean="0"/>
              <a:t>wysy</a:t>
            </a:r>
            <a:r>
              <a:rPr lang="pl-PL" dirty="0" smtClean="0"/>
              <a:t>ł</a:t>
            </a:r>
            <a:r>
              <a:rPr lang="en-GB" dirty="0" smtClean="0"/>
              <a:t>any </a:t>
            </a:r>
            <a:r>
              <a:rPr lang="pl-PL" dirty="0" smtClean="0"/>
              <a:t> </a:t>
            </a:r>
            <a:r>
              <a:rPr lang="en-GB" dirty="0" smtClean="0"/>
              <a:t>do Isolation room </a:t>
            </a:r>
            <a:r>
              <a:rPr lang="pl-PL" dirty="0" smtClean="0"/>
              <a:t>(izolatki),  </a:t>
            </a:r>
            <a:r>
              <a:rPr lang="en-GB" dirty="0" smtClean="0"/>
              <a:t>a </a:t>
            </a:r>
            <a:r>
              <a:rPr lang="en-GB" dirty="0" err="1" smtClean="0"/>
              <a:t>po</a:t>
            </a:r>
            <a:r>
              <a:rPr lang="en-GB" dirty="0" smtClean="0"/>
              <a:t> </a:t>
            </a:r>
            <a:r>
              <a:rPr lang="en-GB" dirty="0" err="1" smtClean="0"/>
              <a:t>lekcjach</a:t>
            </a:r>
            <a:r>
              <a:rPr lang="en-GB" dirty="0" smtClean="0"/>
              <a:t> </a:t>
            </a:r>
            <a:r>
              <a:rPr lang="en-GB" dirty="0" err="1" smtClean="0"/>
              <a:t>zostaje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detention</a:t>
            </a:r>
            <a:r>
              <a:rPr lang="pl-PL" dirty="0" smtClean="0"/>
              <a:t> „koza” </a:t>
            </a:r>
            <a:r>
              <a:rPr lang="pl-PL" dirty="0" smtClean="0">
                <a:sym typeface="Wingdings" pitchFamily="2" charset="2"/>
              </a:rPr>
              <a:t></a:t>
            </a:r>
            <a:endParaRPr lang="en-GB" dirty="0" smtClean="0"/>
          </a:p>
          <a:p>
            <a:r>
              <a:rPr lang="en-GB" dirty="0" smtClean="0"/>
              <a:t>Exclusion * (3 isolations within 1 half term)</a:t>
            </a:r>
          </a:p>
          <a:p>
            <a:r>
              <a:rPr lang="en-GB" dirty="0" smtClean="0"/>
              <a:t>Permanent exclusion/alternative provision/Base</a:t>
            </a:r>
          </a:p>
          <a:p>
            <a:r>
              <a:rPr lang="en-GB" dirty="0" err="1" smtClean="0"/>
              <a:t>Starsze</a:t>
            </a:r>
            <a:r>
              <a:rPr lang="en-GB" dirty="0" smtClean="0"/>
              <a:t> </a:t>
            </a:r>
            <a:r>
              <a:rPr lang="en-GB" dirty="0" err="1" smtClean="0"/>
              <a:t>klasy</a:t>
            </a:r>
            <a:r>
              <a:rPr lang="en-GB" dirty="0" smtClean="0"/>
              <a:t> 10-11 (upper school) – stripping off the red tie</a:t>
            </a:r>
            <a:r>
              <a:rPr lang="pl-PL" dirty="0" smtClean="0"/>
              <a:t> – pozbawienie czerwonego krawata.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6157930" cy="636680"/>
          </a:xfrm>
        </p:spPr>
        <p:txBody>
          <a:bodyPr>
            <a:noAutofit/>
          </a:bodyPr>
          <a:lstStyle/>
          <a:p>
            <a:r>
              <a:rPr lang="en-GB" sz="4800" b="1" dirty="0" err="1" smtClean="0">
                <a:latin typeface="+mn-lt"/>
              </a:rPr>
              <a:t>Obowi</a:t>
            </a:r>
            <a:r>
              <a:rPr lang="pl-PL" sz="4800" b="1" dirty="0" smtClean="0">
                <a:latin typeface="+mn-lt"/>
              </a:rPr>
              <a:t>ą</a:t>
            </a:r>
            <a:r>
              <a:rPr lang="en-GB" sz="4800" b="1" dirty="0" err="1" smtClean="0">
                <a:latin typeface="+mn-lt"/>
              </a:rPr>
              <a:t>zki</a:t>
            </a:r>
            <a:r>
              <a:rPr lang="en-GB" sz="4800" b="1" dirty="0" smtClean="0">
                <a:latin typeface="+mn-lt"/>
              </a:rPr>
              <a:t> </a:t>
            </a:r>
            <a:r>
              <a:rPr lang="en-GB" sz="4800" b="1" dirty="0" err="1" smtClean="0">
                <a:latin typeface="+mn-lt"/>
              </a:rPr>
              <a:t>ucznia</a:t>
            </a:r>
            <a:endParaRPr lang="en-GB" sz="4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4983832"/>
          </a:xfrm>
        </p:spPr>
        <p:txBody>
          <a:bodyPr>
            <a:normAutofit/>
          </a:bodyPr>
          <a:lstStyle/>
          <a:p>
            <a:r>
              <a:rPr lang="pl-PL" dirty="0" smtClean="0"/>
              <a:t>Pełen nienaganny mundurek </a:t>
            </a:r>
            <a:r>
              <a:rPr lang="en-GB" dirty="0" smtClean="0"/>
              <a:t>( </a:t>
            </a:r>
            <a:r>
              <a:rPr lang="pl-PL" dirty="0" smtClean="0"/>
              <a:t>krawat, smycz z identyfikatorem</a:t>
            </a:r>
            <a:r>
              <a:rPr lang="en-GB" dirty="0" smtClean="0"/>
              <a:t>)</a:t>
            </a:r>
          </a:p>
          <a:p>
            <a:r>
              <a:rPr lang="pl-PL" dirty="0" smtClean="0"/>
              <a:t>Niezbędne przybory, plan lekcji, strój na </a:t>
            </a:r>
            <a:r>
              <a:rPr lang="pl-PL" dirty="0" err="1" smtClean="0"/>
              <a:t>w-f</a:t>
            </a:r>
            <a:r>
              <a:rPr lang="pl-PL" dirty="0" smtClean="0"/>
              <a:t>)</a:t>
            </a:r>
            <a:endParaRPr lang="en-GB" dirty="0" smtClean="0"/>
          </a:p>
          <a:p>
            <a:r>
              <a:rPr lang="pl-PL" dirty="0" smtClean="0"/>
              <a:t>Praca domowa</a:t>
            </a:r>
            <a:r>
              <a:rPr lang="en-GB" dirty="0" smtClean="0"/>
              <a:t> (VLE, “</a:t>
            </a:r>
            <a:r>
              <a:rPr lang="en-GB" dirty="0" err="1" smtClean="0"/>
              <a:t>papierowa</a:t>
            </a:r>
            <a:r>
              <a:rPr lang="en-GB" dirty="0" smtClean="0"/>
              <a:t>”)</a:t>
            </a:r>
          </a:p>
          <a:p>
            <a:r>
              <a:rPr lang="pl-PL" dirty="0" smtClean="0"/>
              <a:t>Postępowanie zgodne z regulaminem szkoły i poleceniami nauczyciela</a:t>
            </a:r>
            <a:endParaRPr lang="en-GB" dirty="0" smtClean="0"/>
          </a:p>
          <a:p>
            <a:r>
              <a:rPr lang="pl-PL" dirty="0" smtClean="0"/>
              <a:t>Szacunek</a:t>
            </a:r>
            <a:r>
              <a:rPr lang="en-GB" dirty="0" smtClean="0"/>
              <a:t> (</a:t>
            </a:r>
            <a:r>
              <a:rPr lang="en-GB" dirty="0" err="1" smtClean="0"/>
              <a:t>szanujemy</a:t>
            </a:r>
            <a:r>
              <a:rPr lang="en-GB" dirty="0" smtClean="0"/>
              <a:t> </a:t>
            </a:r>
            <a:r>
              <a:rPr lang="en-GB" dirty="0" err="1" smtClean="0"/>
              <a:t>wszystkich</a:t>
            </a:r>
            <a:r>
              <a:rPr lang="en-GB" dirty="0" smtClean="0"/>
              <a:t> w </a:t>
            </a:r>
            <a:r>
              <a:rPr lang="en-GB" dirty="0" err="1" smtClean="0"/>
              <a:t>szkole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poza</a:t>
            </a:r>
            <a:r>
              <a:rPr lang="en-GB" dirty="0" smtClean="0"/>
              <a:t> </a:t>
            </a:r>
            <a:r>
              <a:rPr lang="en-GB" dirty="0" err="1" smtClean="0"/>
              <a:t>szko</a:t>
            </a:r>
            <a:r>
              <a:rPr lang="pl-PL" dirty="0" err="1" smtClean="0"/>
              <a:t>łą</a:t>
            </a:r>
            <a:r>
              <a:rPr lang="en-GB" dirty="0" smtClean="0"/>
              <a:t>)</a:t>
            </a:r>
          </a:p>
          <a:p>
            <a:r>
              <a:rPr lang="pl-PL" dirty="0" smtClean="0"/>
              <a:t>Dbanie o dobry wizerunek szkoły: nienaganny mundurek, reprezentowanie Akademii na zewnątrz</a:t>
            </a:r>
            <a:endParaRPr lang="en-GB" dirty="0" smtClean="0"/>
          </a:p>
          <a:p>
            <a:r>
              <a:rPr lang="pl-PL" dirty="0" smtClean="0"/>
              <a:t>Sumienna i wytrwała praca.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272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LONDYN\LONDYN - maj 2016\2016-05-23_230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5589241"/>
          </a:xfrm>
          <a:prstGeom prst="rect">
            <a:avLst/>
          </a:prstGeom>
          <a:noFill/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0" y="5589240"/>
            <a:ext cx="9144000" cy="12687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Uczestnicy wizyty studyjnej w </a:t>
            </a:r>
            <a:r>
              <a:rPr kumimoji="0" lang="pl-PL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Skinners</a:t>
            </a:r>
            <a:r>
              <a:rPr lang="pl-PL" sz="2400" b="1" dirty="0" smtClean="0"/>
              <a:t>’ </a:t>
            </a:r>
            <a:r>
              <a:rPr lang="pl-PL" sz="2400" b="1" dirty="0" err="1" smtClean="0"/>
              <a:t>Academy</a:t>
            </a:r>
            <a:r>
              <a:rPr lang="pl-PL" sz="2400" b="1" dirty="0" smtClean="0"/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pl-PL" sz="2400" dirty="0" smtClean="0"/>
              <a:t>z dyrektorem szkoły - </a:t>
            </a:r>
            <a:r>
              <a:rPr lang="pl-PL" sz="2400" b="1" dirty="0" err="1" smtClean="0"/>
              <a:t>Timem</a:t>
            </a:r>
            <a:r>
              <a:rPr lang="pl-PL" sz="2400" b="1" dirty="0" smtClean="0"/>
              <a:t> Clarkiem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pl-PL" sz="2400" dirty="0" smtClean="0"/>
              <a:t>oraz koordynatorem szkoły partnerskiej </a:t>
            </a:r>
            <a:r>
              <a:rPr lang="pl-PL" sz="2400" b="1" dirty="0" smtClean="0"/>
              <a:t>Joanną Jargot</a:t>
            </a:r>
            <a:endParaRPr kumimoji="0" lang="pl-PL" sz="2400" b="1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pl-PL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852704"/>
          </a:xfrm>
        </p:spPr>
        <p:txBody>
          <a:bodyPr/>
          <a:lstStyle/>
          <a:p>
            <a:r>
              <a:rPr lang="en-GB" dirty="0" err="1" smtClean="0">
                <a:latin typeface="Berlin Sans FB" pitchFamily="34" charset="0"/>
              </a:rPr>
              <a:t>Przedmioty</a:t>
            </a:r>
            <a:r>
              <a:rPr lang="en-GB" dirty="0" smtClean="0">
                <a:latin typeface="Berlin Sans FB" pitchFamily="34" charset="0"/>
              </a:rPr>
              <a:t> </a:t>
            </a:r>
            <a:r>
              <a:rPr lang="en-GB" dirty="0" err="1" smtClean="0">
                <a:latin typeface="Berlin Sans FB" pitchFamily="34" charset="0"/>
              </a:rPr>
              <a:t>zakazane</a:t>
            </a:r>
            <a:r>
              <a:rPr lang="en-GB" dirty="0" smtClean="0">
                <a:latin typeface="Berlin Sans FB" pitchFamily="34" charset="0"/>
              </a:rPr>
              <a:t> w </a:t>
            </a:r>
            <a:r>
              <a:rPr lang="en-GB" dirty="0" err="1" smtClean="0">
                <a:latin typeface="Berlin Sans FB" pitchFamily="34" charset="0"/>
              </a:rPr>
              <a:t>szkole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r>
              <a:rPr lang="en-GB" dirty="0" smtClean="0"/>
              <a:t>Ka</a:t>
            </a:r>
            <a:r>
              <a:rPr lang="pl-PL" dirty="0" smtClean="0"/>
              <a:t>ż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przedmiot</a:t>
            </a:r>
            <a:r>
              <a:rPr lang="en-GB" dirty="0" smtClean="0"/>
              <a:t>, </a:t>
            </a:r>
            <a:r>
              <a:rPr lang="en-GB" dirty="0" err="1" smtClean="0"/>
              <a:t>kt</a:t>
            </a:r>
            <a:r>
              <a:rPr lang="pl-PL" dirty="0" smtClean="0"/>
              <a:t>ó</a:t>
            </a:r>
            <a:r>
              <a:rPr lang="en-GB" dirty="0" err="1" smtClean="0"/>
              <a:t>ry</a:t>
            </a:r>
            <a:r>
              <a:rPr lang="en-GB" dirty="0" smtClean="0"/>
              <a:t> jest </a:t>
            </a:r>
            <a:r>
              <a:rPr lang="en-GB" dirty="0" err="1" smtClean="0"/>
              <a:t>nielegalny</a:t>
            </a:r>
            <a:r>
              <a:rPr lang="en-GB" dirty="0" smtClean="0"/>
              <a:t> b</a:t>
            </a:r>
            <a:r>
              <a:rPr lang="pl-PL" dirty="0" err="1" smtClean="0"/>
              <a:t>ądź</a:t>
            </a:r>
            <a:r>
              <a:rPr lang="en-GB" dirty="0" smtClean="0"/>
              <a:t> </a:t>
            </a:r>
            <a:r>
              <a:rPr lang="en-GB" dirty="0" err="1" smtClean="0"/>
              <a:t>niebezpieczny</a:t>
            </a:r>
            <a:r>
              <a:rPr lang="en-GB" dirty="0" smtClean="0"/>
              <a:t> (w </a:t>
            </a:r>
            <a:r>
              <a:rPr lang="en-GB" dirty="0" err="1" smtClean="0"/>
              <a:t>tym</a:t>
            </a:r>
            <a:r>
              <a:rPr lang="en-GB" dirty="0" smtClean="0"/>
              <a:t> </a:t>
            </a:r>
            <a:r>
              <a:rPr lang="pl-PL" dirty="0" smtClean="0"/>
              <a:t>wszelkie </a:t>
            </a:r>
            <a:r>
              <a:rPr lang="en-GB" dirty="0" smtClean="0"/>
              <a:t>u</a:t>
            </a:r>
            <a:r>
              <a:rPr lang="pl-PL" dirty="0" smtClean="0"/>
              <a:t>ż</a:t>
            </a:r>
            <a:r>
              <a:rPr lang="en-GB" dirty="0" err="1" smtClean="0"/>
              <a:t>ywki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Telefony</a:t>
            </a:r>
            <a:r>
              <a:rPr lang="en-GB" dirty="0" smtClean="0"/>
              <a:t> </a:t>
            </a:r>
            <a:r>
              <a:rPr lang="en-GB" dirty="0" err="1" smtClean="0"/>
              <a:t>kom</a:t>
            </a:r>
            <a:r>
              <a:rPr lang="pl-PL" dirty="0" smtClean="0"/>
              <a:t>ó</a:t>
            </a:r>
            <a:r>
              <a:rPr lang="en-GB" dirty="0" err="1" smtClean="0"/>
              <a:t>rkowe</a:t>
            </a:r>
            <a:r>
              <a:rPr lang="en-GB" dirty="0" smtClean="0"/>
              <a:t> (w </a:t>
            </a:r>
            <a:r>
              <a:rPr lang="en-GB" dirty="0" err="1" smtClean="0"/>
              <a:t>szczeg</a:t>
            </a:r>
            <a:r>
              <a:rPr lang="pl-PL" dirty="0" smtClean="0"/>
              <a:t>ó</a:t>
            </a:r>
            <a:r>
              <a:rPr lang="en-GB" dirty="0" err="1" smtClean="0"/>
              <a:t>lnych</a:t>
            </a:r>
            <a:r>
              <a:rPr lang="en-GB" dirty="0" smtClean="0"/>
              <a:t> </a:t>
            </a:r>
            <a:r>
              <a:rPr lang="en-GB" dirty="0" err="1" smtClean="0"/>
              <a:t>wypadkach</a:t>
            </a:r>
            <a:r>
              <a:rPr lang="pl-PL" dirty="0" smtClean="0"/>
              <a:t>, np. problemy zdrowotne dziecka -</a:t>
            </a:r>
            <a:r>
              <a:rPr lang="en-GB" dirty="0" smtClean="0"/>
              <a:t> list </a:t>
            </a:r>
            <a:r>
              <a:rPr lang="pl-PL" dirty="0" smtClean="0"/>
              <a:t>rodziców </a:t>
            </a:r>
            <a:r>
              <a:rPr lang="en-GB" dirty="0" smtClean="0"/>
              <a:t>do </a:t>
            </a:r>
            <a:r>
              <a:rPr lang="pl-PL" dirty="0" smtClean="0"/>
              <a:t>dyrektora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Pieni</a:t>
            </a:r>
            <a:r>
              <a:rPr lang="pl-PL" dirty="0" smtClean="0"/>
              <a:t>ą</a:t>
            </a:r>
            <a:r>
              <a:rPr lang="en-GB" dirty="0" err="1" smtClean="0"/>
              <a:t>dze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uczniowie</a:t>
            </a:r>
            <a:r>
              <a:rPr lang="en-GB" dirty="0" smtClean="0"/>
              <a:t> </a:t>
            </a:r>
            <a:r>
              <a:rPr lang="en-GB" dirty="0" err="1" smtClean="0"/>
              <a:t>nie</a:t>
            </a:r>
            <a:r>
              <a:rPr lang="en-GB" dirty="0" smtClean="0"/>
              <a:t> </a:t>
            </a:r>
            <a:r>
              <a:rPr lang="pl-PL" dirty="0" smtClean="0"/>
              <a:t>mogą</a:t>
            </a:r>
            <a:r>
              <a:rPr lang="en-GB" dirty="0" smtClean="0"/>
              <a:t> </a:t>
            </a:r>
            <a:r>
              <a:rPr lang="en-GB" dirty="0" err="1" smtClean="0"/>
              <a:t>przynosic</a:t>
            </a:r>
            <a:r>
              <a:rPr lang="en-GB" dirty="0" smtClean="0"/>
              <a:t> </a:t>
            </a:r>
            <a:r>
              <a:rPr lang="en-GB" dirty="0" err="1" smtClean="0"/>
              <a:t>pieni</a:t>
            </a:r>
            <a:r>
              <a:rPr lang="pl-PL" dirty="0" smtClean="0"/>
              <a:t>ę</a:t>
            </a:r>
            <a:r>
              <a:rPr lang="en-GB" dirty="0" err="1" smtClean="0"/>
              <a:t>dzy</a:t>
            </a:r>
            <a:r>
              <a:rPr lang="en-GB" dirty="0" smtClean="0"/>
              <a:t> do </a:t>
            </a:r>
            <a:r>
              <a:rPr lang="en-GB" dirty="0" err="1" smtClean="0"/>
              <a:t>szkoly</a:t>
            </a:r>
            <a:r>
              <a:rPr lang="en-GB" dirty="0" smtClean="0"/>
              <a:t>, </a:t>
            </a:r>
            <a:r>
              <a:rPr lang="en-GB" dirty="0" err="1" smtClean="0"/>
              <a:t>wycieczki</a:t>
            </a:r>
            <a:r>
              <a:rPr lang="en-GB" dirty="0" smtClean="0"/>
              <a:t> </a:t>
            </a:r>
            <a:r>
              <a:rPr lang="en-GB" dirty="0" err="1" smtClean="0"/>
              <a:t>itp</a:t>
            </a:r>
            <a:r>
              <a:rPr lang="en-GB" dirty="0" smtClean="0"/>
              <a:t>.- </a:t>
            </a:r>
            <a:r>
              <a:rPr lang="en-GB" dirty="0" err="1" smtClean="0"/>
              <a:t>skrzynka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recepcji</a:t>
            </a:r>
            <a:r>
              <a:rPr lang="en-GB" dirty="0" smtClean="0"/>
              <a:t>; op</a:t>
            </a:r>
            <a:r>
              <a:rPr lang="pl-PL" dirty="0" smtClean="0"/>
              <a:t>ł</a:t>
            </a:r>
            <a:r>
              <a:rPr lang="en-GB" dirty="0" err="1" smtClean="0"/>
              <a:t>aty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lunch s</a:t>
            </a:r>
            <a:r>
              <a:rPr lang="pl-PL" dirty="0" smtClean="0"/>
              <a:t>ą</a:t>
            </a:r>
            <a:r>
              <a:rPr lang="en-GB" dirty="0" smtClean="0"/>
              <a:t> </a:t>
            </a:r>
            <a:r>
              <a:rPr lang="en-GB" dirty="0" err="1" smtClean="0"/>
              <a:t>bezgotowkowe</a:t>
            </a:r>
            <a:r>
              <a:rPr lang="en-GB" dirty="0" smtClean="0"/>
              <a:t> </a:t>
            </a:r>
            <a:r>
              <a:rPr lang="en-GB" dirty="0" err="1" smtClean="0"/>
              <a:t>tzn</a:t>
            </a:r>
            <a:r>
              <a:rPr lang="en-GB" dirty="0" smtClean="0"/>
              <a:t>. op</a:t>
            </a:r>
            <a:r>
              <a:rPr lang="pl-PL" dirty="0" smtClean="0"/>
              <a:t>ł</a:t>
            </a:r>
            <a:r>
              <a:rPr lang="en-GB" dirty="0" err="1" smtClean="0"/>
              <a:t>acane</a:t>
            </a:r>
            <a:r>
              <a:rPr lang="en-GB" dirty="0" smtClean="0"/>
              <a:t> </a:t>
            </a:r>
            <a:r>
              <a:rPr lang="en-GB" dirty="0" err="1" smtClean="0"/>
              <a:t>przez</a:t>
            </a:r>
            <a:r>
              <a:rPr lang="en-GB" dirty="0" smtClean="0"/>
              <a:t> internet</a:t>
            </a:r>
          </a:p>
          <a:p>
            <a:r>
              <a:rPr lang="en-GB" dirty="0" err="1" smtClean="0"/>
              <a:t>Kosztowne</a:t>
            </a:r>
            <a:r>
              <a:rPr lang="en-GB" dirty="0" smtClean="0"/>
              <a:t> </a:t>
            </a:r>
            <a:r>
              <a:rPr lang="en-GB" dirty="0" err="1" smtClean="0"/>
              <a:t>ubrania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akcesoria</a:t>
            </a:r>
            <a:r>
              <a:rPr lang="en-GB" dirty="0" smtClean="0"/>
              <a:t> (bi</a:t>
            </a:r>
            <a:r>
              <a:rPr lang="pl-PL" dirty="0" smtClean="0"/>
              <a:t>ż</a:t>
            </a:r>
            <a:r>
              <a:rPr lang="en-GB" dirty="0" err="1" smtClean="0"/>
              <a:t>uteria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929454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683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928694"/>
          </a:xfrm>
        </p:spPr>
        <p:txBody>
          <a:bodyPr/>
          <a:lstStyle/>
          <a:p>
            <a:r>
              <a:rPr lang="en-GB" dirty="0" smtClean="0">
                <a:latin typeface="Berlin Sans FB" pitchFamily="34" charset="0"/>
              </a:rPr>
              <a:t>Assessment- </a:t>
            </a:r>
            <a:r>
              <a:rPr lang="en-GB" dirty="0" err="1" smtClean="0">
                <a:latin typeface="Berlin Sans FB" pitchFamily="34" charset="0"/>
              </a:rPr>
              <a:t>ocenianie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Brak</a:t>
            </a:r>
            <a:r>
              <a:rPr lang="en-GB" dirty="0" smtClean="0"/>
              <a:t> </a:t>
            </a:r>
            <a:r>
              <a:rPr lang="en-GB" dirty="0" err="1" smtClean="0"/>
              <a:t>drugoroczno</a:t>
            </a:r>
            <a:r>
              <a:rPr lang="pl-PL" dirty="0" smtClean="0"/>
              <a:t>ś</a:t>
            </a:r>
            <a:r>
              <a:rPr lang="en-GB" dirty="0" err="1" smtClean="0"/>
              <a:t>ci</a:t>
            </a:r>
            <a:r>
              <a:rPr lang="pl-PL" dirty="0" smtClean="0"/>
              <a:t> </a:t>
            </a:r>
            <a:r>
              <a:rPr lang="en-GB" dirty="0" smtClean="0"/>
              <a:t>- ka</a:t>
            </a:r>
            <a:r>
              <a:rPr lang="pl-PL" dirty="0" smtClean="0"/>
              <a:t>ż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ucze</a:t>
            </a:r>
            <a:r>
              <a:rPr lang="pl-PL" dirty="0" smtClean="0"/>
              <a:t>ń</a:t>
            </a:r>
            <a:r>
              <a:rPr lang="en-GB" dirty="0" smtClean="0"/>
              <a:t> </a:t>
            </a:r>
            <a:r>
              <a:rPr lang="en-GB" dirty="0" err="1" smtClean="0"/>
              <a:t>bez</a:t>
            </a:r>
            <a:r>
              <a:rPr lang="en-GB" dirty="0" smtClean="0"/>
              <a:t> </a:t>
            </a:r>
            <a:r>
              <a:rPr lang="en-GB" dirty="0" err="1" smtClean="0"/>
              <a:t>wzgl</a:t>
            </a:r>
            <a:r>
              <a:rPr lang="pl-PL" dirty="0" smtClean="0"/>
              <a:t>ę</a:t>
            </a:r>
            <a:r>
              <a:rPr lang="en-GB" dirty="0" smtClean="0"/>
              <a:t>du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wyniki</a:t>
            </a:r>
            <a:r>
              <a:rPr lang="en-GB" dirty="0" smtClean="0"/>
              <a:t> </a:t>
            </a:r>
            <a:r>
              <a:rPr lang="en-GB" dirty="0" err="1" smtClean="0"/>
              <a:t>przechodzi</a:t>
            </a:r>
            <a:r>
              <a:rPr lang="en-GB" dirty="0" smtClean="0"/>
              <a:t> do </a:t>
            </a:r>
            <a:r>
              <a:rPr lang="en-GB" dirty="0" err="1" smtClean="0"/>
              <a:t>nast</a:t>
            </a:r>
            <a:r>
              <a:rPr lang="pl-PL" dirty="0" smtClean="0"/>
              <a:t>ę</a:t>
            </a:r>
            <a:r>
              <a:rPr lang="en-GB" dirty="0" err="1" smtClean="0"/>
              <a:t>pnej</a:t>
            </a:r>
            <a:r>
              <a:rPr lang="en-GB" dirty="0" smtClean="0"/>
              <a:t> </a:t>
            </a:r>
            <a:r>
              <a:rPr lang="en-GB" dirty="0" err="1" smtClean="0"/>
              <a:t>klasy</a:t>
            </a:r>
            <a:endParaRPr lang="en-GB" dirty="0" smtClean="0"/>
          </a:p>
          <a:p>
            <a:r>
              <a:rPr lang="en-GB" dirty="0" err="1" smtClean="0"/>
              <a:t>Edukacja</a:t>
            </a:r>
            <a:r>
              <a:rPr lang="en-GB" dirty="0" smtClean="0"/>
              <a:t> </a:t>
            </a:r>
            <a:r>
              <a:rPr lang="en-GB" dirty="0" err="1" smtClean="0"/>
              <a:t>podzielona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bloki</a:t>
            </a:r>
            <a:r>
              <a:rPr lang="en-GB" dirty="0" smtClean="0"/>
              <a:t> (Key stages) KS1-2 to </a:t>
            </a:r>
            <a:r>
              <a:rPr lang="en-GB" dirty="0" err="1" smtClean="0"/>
              <a:t>szkola</a:t>
            </a:r>
            <a:r>
              <a:rPr lang="en-GB" dirty="0" smtClean="0"/>
              <a:t> </a:t>
            </a:r>
            <a:r>
              <a:rPr lang="en-GB" dirty="0" err="1" smtClean="0"/>
              <a:t>podstawowa</a:t>
            </a:r>
            <a:r>
              <a:rPr lang="en-GB" dirty="0" smtClean="0"/>
              <a:t>,</a:t>
            </a:r>
            <a:r>
              <a:rPr lang="pl-PL" dirty="0" smtClean="0"/>
              <a:t> </a:t>
            </a:r>
            <a:r>
              <a:rPr lang="en-GB" dirty="0" smtClean="0"/>
              <a:t>KS 3-4 </a:t>
            </a:r>
            <a:r>
              <a:rPr lang="en-GB" dirty="0" err="1" smtClean="0"/>
              <a:t>szko</a:t>
            </a:r>
            <a:r>
              <a:rPr lang="pl-PL" dirty="0" smtClean="0"/>
              <a:t>ł</a:t>
            </a:r>
            <a:r>
              <a:rPr lang="en-GB" dirty="0" smtClean="0"/>
              <a:t>a </a:t>
            </a:r>
            <a:r>
              <a:rPr lang="en-GB" dirty="0" err="1" smtClean="0"/>
              <a:t>typu</a:t>
            </a:r>
            <a:r>
              <a:rPr lang="en-GB" dirty="0" smtClean="0"/>
              <a:t> secondary, KS5- </a:t>
            </a:r>
            <a:r>
              <a:rPr lang="en-GB" dirty="0" err="1" smtClean="0"/>
              <a:t>szkola</a:t>
            </a:r>
            <a:r>
              <a:rPr lang="en-GB" dirty="0" smtClean="0"/>
              <a:t> </a:t>
            </a:r>
            <a:r>
              <a:rPr lang="pl-PL" dirty="0" err="1" smtClean="0"/>
              <a:t>ś</a:t>
            </a:r>
            <a:r>
              <a:rPr lang="en-GB" dirty="0" err="1" smtClean="0"/>
              <a:t>rednia</a:t>
            </a:r>
            <a:endParaRPr lang="en-GB" dirty="0" smtClean="0"/>
          </a:p>
          <a:p>
            <a:r>
              <a:rPr lang="en-GB" dirty="0" err="1" smtClean="0"/>
              <a:t>Egzaminy</a:t>
            </a:r>
            <a:r>
              <a:rPr lang="en-GB" dirty="0" smtClean="0"/>
              <a:t> </a:t>
            </a:r>
            <a:r>
              <a:rPr lang="en-GB" dirty="0" err="1" smtClean="0"/>
              <a:t>koncowe</a:t>
            </a:r>
            <a:r>
              <a:rPr lang="en-GB" dirty="0" smtClean="0"/>
              <a:t>  </a:t>
            </a:r>
            <a:r>
              <a:rPr lang="en-GB" dirty="0" err="1" smtClean="0"/>
              <a:t>typu</a:t>
            </a:r>
            <a:r>
              <a:rPr lang="en-GB" dirty="0" smtClean="0"/>
              <a:t> Year Exam </a:t>
            </a:r>
            <a:r>
              <a:rPr lang="en-GB" dirty="0" err="1" smtClean="0"/>
              <a:t>tzw</a:t>
            </a:r>
            <a:r>
              <a:rPr lang="en-GB" dirty="0" smtClean="0"/>
              <a:t>. </a:t>
            </a:r>
            <a:r>
              <a:rPr lang="pl-PL" dirty="0" smtClean="0"/>
              <a:t> </a:t>
            </a:r>
            <a:r>
              <a:rPr lang="en-GB" dirty="0" err="1" smtClean="0"/>
              <a:t>wewn</a:t>
            </a:r>
            <a:r>
              <a:rPr lang="pl-PL" dirty="0" smtClean="0"/>
              <a:t>ę</a:t>
            </a:r>
            <a:r>
              <a:rPr lang="en-GB" dirty="0" err="1" smtClean="0"/>
              <a:t>trzne</a:t>
            </a:r>
            <a:r>
              <a:rPr lang="en-GB" dirty="0" smtClean="0"/>
              <a:t> –</a:t>
            </a:r>
            <a:r>
              <a:rPr lang="pl-PL" dirty="0" smtClean="0"/>
              <a:t> </a:t>
            </a:r>
            <a:r>
              <a:rPr lang="en-GB" dirty="0" err="1" smtClean="0"/>
              <a:t>maj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dirty="0" err="1" smtClean="0"/>
              <a:t>czerwiec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Oficjalne</a:t>
            </a:r>
            <a:r>
              <a:rPr lang="en-GB" dirty="0" smtClean="0"/>
              <a:t> </a:t>
            </a:r>
            <a:r>
              <a:rPr lang="en-GB" dirty="0" err="1"/>
              <a:t>e</a:t>
            </a:r>
            <a:r>
              <a:rPr lang="en-GB" dirty="0" err="1" smtClean="0"/>
              <a:t>gzaminy</a:t>
            </a:r>
            <a:r>
              <a:rPr lang="en-GB" dirty="0" smtClean="0"/>
              <a:t> </a:t>
            </a:r>
            <a:r>
              <a:rPr lang="en-GB" dirty="0" err="1" smtClean="0"/>
              <a:t>ko</a:t>
            </a:r>
            <a:r>
              <a:rPr lang="pl-PL" dirty="0" smtClean="0"/>
              <a:t>ń</a:t>
            </a:r>
            <a:r>
              <a:rPr lang="en-GB" dirty="0" err="1" smtClean="0"/>
              <a:t>cowe</a:t>
            </a:r>
            <a:r>
              <a:rPr lang="en-GB" dirty="0" smtClean="0"/>
              <a:t> </a:t>
            </a:r>
            <a:r>
              <a:rPr lang="en-GB" dirty="0" err="1" smtClean="0"/>
              <a:t>klas</a:t>
            </a:r>
            <a:r>
              <a:rPr lang="en-GB" dirty="0" smtClean="0"/>
              <a:t> </a:t>
            </a:r>
            <a:r>
              <a:rPr lang="en-GB" sz="2400" dirty="0" smtClean="0"/>
              <a:t>11</a:t>
            </a:r>
            <a:r>
              <a:rPr lang="en-GB" dirty="0" smtClean="0"/>
              <a:t> GCSE </a:t>
            </a:r>
            <a:r>
              <a:rPr lang="en-GB" dirty="0" err="1" smtClean="0"/>
              <a:t>wg</a:t>
            </a:r>
            <a:r>
              <a:rPr lang="en-GB" dirty="0" smtClean="0"/>
              <a:t> </a:t>
            </a:r>
            <a:r>
              <a:rPr lang="en-GB" dirty="0" err="1" smtClean="0"/>
              <a:t>harmonogramu</a:t>
            </a:r>
            <a:r>
              <a:rPr lang="en-GB" dirty="0" smtClean="0"/>
              <a:t> </a:t>
            </a:r>
            <a:r>
              <a:rPr lang="en-GB" dirty="0" err="1" smtClean="0"/>
              <a:t>podanego</a:t>
            </a:r>
            <a:r>
              <a:rPr lang="en-GB" dirty="0" smtClean="0"/>
              <a:t> </a:t>
            </a:r>
            <a:r>
              <a:rPr lang="en-GB" dirty="0" err="1" smtClean="0"/>
              <a:t>przez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pl-PL" dirty="0" smtClean="0"/>
              <a:t>ó</a:t>
            </a:r>
            <a:r>
              <a:rPr lang="en-GB" dirty="0" err="1" smtClean="0"/>
              <a:t>lnokrajowe</a:t>
            </a:r>
            <a:r>
              <a:rPr lang="en-GB" dirty="0" smtClean="0"/>
              <a:t> </a:t>
            </a:r>
            <a:r>
              <a:rPr lang="en-GB" dirty="0" err="1" smtClean="0"/>
              <a:t>komisje</a:t>
            </a:r>
            <a:r>
              <a:rPr lang="en-GB" dirty="0" smtClean="0"/>
              <a:t> </a:t>
            </a:r>
            <a:r>
              <a:rPr lang="en-GB" dirty="0" err="1" smtClean="0"/>
              <a:t>egzaminacyjne</a:t>
            </a:r>
            <a:r>
              <a:rPr lang="pl-PL" dirty="0" smtClean="0"/>
              <a:t>.</a:t>
            </a:r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142852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01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5429288" cy="785810"/>
          </a:xfrm>
        </p:spPr>
        <p:txBody>
          <a:bodyPr>
            <a:noAutofit/>
          </a:bodyPr>
          <a:lstStyle/>
          <a:p>
            <a:r>
              <a:rPr lang="en-GB" sz="5400" dirty="0" err="1" smtClean="0">
                <a:latin typeface="Berlin Sans FB" pitchFamily="34" charset="0"/>
              </a:rPr>
              <a:t>Edukacja</a:t>
            </a:r>
            <a:r>
              <a:rPr lang="en-GB" sz="5400" dirty="0" smtClean="0">
                <a:latin typeface="Berlin Sans FB" pitchFamily="34" charset="0"/>
              </a:rPr>
              <a:t> 16 plus</a:t>
            </a:r>
            <a:endParaRPr lang="en-GB" sz="5400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401080" cy="4681550"/>
          </a:xfrm>
        </p:spPr>
        <p:txBody>
          <a:bodyPr>
            <a:normAutofit fontScale="85000" lnSpcReduction="20000"/>
          </a:bodyPr>
          <a:lstStyle/>
          <a:p>
            <a:r>
              <a:rPr lang="en-GB" sz="3000" dirty="0" smtClean="0"/>
              <a:t>College </a:t>
            </a:r>
            <a:r>
              <a:rPr lang="en-GB" sz="3000" dirty="0" err="1" smtClean="0"/>
              <a:t>czy</a:t>
            </a:r>
            <a:r>
              <a:rPr lang="en-GB" sz="3000" dirty="0" smtClean="0"/>
              <a:t> Sixth form?- </a:t>
            </a:r>
            <a:r>
              <a:rPr lang="en-GB" sz="3000" dirty="0" err="1" smtClean="0"/>
              <a:t>wa</a:t>
            </a:r>
            <a:r>
              <a:rPr lang="pl-PL" sz="3000" dirty="0" smtClean="0"/>
              <a:t>ż</a:t>
            </a:r>
            <a:r>
              <a:rPr lang="en-GB" sz="3000" dirty="0" smtClean="0"/>
              <a:t>ne </a:t>
            </a:r>
            <a:r>
              <a:rPr lang="en-GB" sz="3000" dirty="0" err="1" smtClean="0"/>
              <a:t>przedmioty</a:t>
            </a:r>
            <a:r>
              <a:rPr lang="en-GB" sz="3000" dirty="0" smtClean="0"/>
              <a:t> a </a:t>
            </a:r>
            <a:r>
              <a:rPr lang="en-GB" sz="3000" dirty="0" err="1" smtClean="0"/>
              <a:t>nie</a:t>
            </a:r>
            <a:r>
              <a:rPr lang="en-GB" sz="3000" dirty="0" smtClean="0"/>
              <a:t> </a:t>
            </a:r>
            <a:r>
              <a:rPr lang="en-GB" sz="3000" dirty="0" err="1" smtClean="0"/>
              <a:t>szko</a:t>
            </a:r>
            <a:r>
              <a:rPr lang="pl-PL" sz="3000" dirty="0" smtClean="0"/>
              <a:t>ł</a:t>
            </a:r>
            <a:r>
              <a:rPr lang="en-GB" sz="3000" dirty="0" smtClean="0"/>
              <a:t>a</a:t>
            </a:r>
            <a:r>
              <a:rPr lang="pl-PL" sz="3000" dirty="0" smtClean="0"/>
              <a:t> </a:t>
            </a:r>
            <a:r>
              <a:rPr lang="en-GB" sz="3000" dirty="0" smtClean="0"/>
              <a:t>- </a:t>
            </a:r>
            <a:r>
              <a:rPr lang="en-GB" sz="3000" dirty="0" err="1" smtClean="0"/>
              <a:t>maksymalnie</a:t>
            </a:r>
            <a:r>
              <a:rPr lang="en-GB" sz="3000" dirty="0" smtClean="0"/>
              <a:t> 4 </a:t>
            </a:r>
            <a:r>
              <a:rPr lang="en-GB" sz="3000" dirty="0" err="1" smtClean="0"/>
              <a:t>przedmioty</a:t>
            </a:r>
            <a:r>
              <a:rPr lang="en-GB" sz="3000" dirty="0" smtClean="0"/>
              <a:t> do </a:t>
            </a:r>
            <a:r>
              <a:rPr lang="en-GB" sz="3000" dirty="0" err="1" smtClean="0"/>
              <a:t>wyboru</a:t>
            </a:r>
            <a:r>
              <a:rPr lang="pl-PL" sz="3000" dirty="0" smtClean="0"/>
              <a:t>,</a:t>
            </a:r>
            <a:r>
              <a:rPr lang="en-GB" sz="3000" dirty="0" smtClean="0"/>
              <a:t> </a:t>
            </a:r>
            <a:r>
              <a:rPr lang="en-GB" sz="3000" dirty="0" err="1" smtClean="0"/>
              <a:t>aby</a:t>
            </a:r>
            <a:r>
              <a:rPr lang="en-GB" sz="3000" dirty="0" smtClean="0"/>
              <a:t> </a:t>
            </a:r>
            <a:r>
              <a:rPr lang="en-GB" sz="3000" dirty="0" err="1" smtClean="0"/>
              <a:t>przygotowa</a:t>
            </a:r>
            <a:r>
              <a:rPr lang="pl-PL" sz="3000" dirty="0" smtClean="0"/>
              <a:t>ć</a:t>
            </a:r>
            <a:r>
              <a:rPr lang="en-GB" sz="3000" dirty="0" smtClean="0"/>
              <a:t> </a:t>
            </a:r>
            <a:r>
              <a:rPr lang="en-GB" sz="3000" dirty="0" err="1" smtClean="0"/>
              <a:t>si</a:t>
            </a:r>
            <a:r>
              <a:rPr lang="pl-PL" sz="3000" dirty="0" smtClean="0"/>
              <a:t>ę</a:t>
            </a:r>
            <a:r>
              <a:rPr lang="en-GB" sz="3000" dirty="0" smtClean="0"/>
              <a:t> do A level exam (</a:t>
            </a:r>
            <a:r>
              <a:rPr lang="en-GB" sz="3000" dirty="0" err="1" smtClean="0"/>
              <a:t>odpowiednik</a:t>
            </a:r>
            <a:r>
              <a:rPr lang="en-GB" sz="3000" dirty="0" smtClean="0"/>
              <a:t> </a:t>
            </a:r>
            <a:r>
              <a:rPr lang="en-GB" sz="3000" dirty="0" err="1" smtClean="0"/>
              <a:t>polskiej</a:t>
            </a:r>
            <a:r>
              <a:rPr lang="en-GB" sz="3000" dirty="0" smtClean="0"/>
              <a:t> </a:t>
            </a:r>
            <a:r>
              <a:rPr lang="en-GB" sz="3000" dirty="0" err="1" smtClean="0"/>
              <a:t>matury</a:t>
            </a:r>
            <a:r>
              <a:rPr lang="en-GB" sz="3000" dirty="0" smtClean="0"/>
              <a:t>)</a:t>
            </a:r>
          </a:p>
          <a:p>
            <a:r>
              <a:rPr lang="en-GB" sz="3000" dirty="0" err="1" smtClean="0"/>
              <a:t>Jak</a:t>
            </a:r>
            <a:r>
              <a:rPr lang="en-GB" sz="3000" dirty="0" smtClean="0"/>
              <a:t> </a:t>
            </a:r>
            <a:r>
              <a:rPr lang="en-GB" sz="3000" dirty="0" err="1" smtClean="0"/>
              <a:t>aplikowac</a:t>
            </a:r>
            <a:r>
              <a:rPr lang="en-GB" sz="3000" dirty="0" smtClean="0"/>
              <a:t>?- </a:t>
            </a:r>
            <a:r>
              <a:rPr lang="en-GB" sz="3000" dirty="0" err="1" smtClean="0"/>
              <a:t>wszystkie</a:t>
            </a:r>
            <a:r>
              <a:rPr lang="en-GB" sz="3000" dirty="0" smtClean="0"/>
              <a:t> </a:t>
            </a:r>
            <a:r>
              <a:rPr lang="pl-PL" sz="3000" dirty="0" smtClean="0"/>
              <a:t> dokumenty </a:t>
            </a:r>
            <a:r>
              <a:rPr lang="en-GB" sz="3000" dirty="0" err="1" smtClean="0"/>
              <a:t>aplikac</a:t>
            </a:r>
            <a:r>
              <a:rPr lang="pl-PL" sz="3000" dirty="0" err="1" smtClean="0"/>
              <a:t>yjne</a:t>
            </a:r>
            <a:r>
              <a:rPr lang="en-GB" sz="3000" dirty="0" smtClean="0"/>
              <a:t> s</a:t>
            </a:r>
            <a:r>
              <a:rPr lang="pl-PL" sz="3000" dirty="0" smtClean="0"/>
              <a:t>ą</a:t>
            </a:r>
            <a:r>
              <a:rPr lang="en-GB" sz="3000" dirty="0" smtClean="0"/>
              <a:t> </a:t>
            </a:r>
            <a:r>
              <a:rPr lang="en-GB" sz="3000" dirty="0" err="1" smtClean="0"/>
              <a:t>dostepne</a:t>
            </a:r>
            <a:r>
              <a:rPr lang="en-GB" sz="3000" dirty="0" smtClean="0"/>
              <a:t> </a:t>
            </a:r>
            <a:r>
              <a:rPr lang="pl-PL" sz="3000" dirty="0" smtClean="0"/>
              <a:t>i wypełniane </a:t>
            </a:r>
            <a:r>
              <a:rPr lang="en-GB" sz="3000" dirty="0" smtClean="0"/>
              <a:t>on</a:t>
            </a:r>
            <a:r>
              <a:rPr lang="pl-PL" sz="3000" dirty="0" smtClean="0"/>
              <a:t>-</a:t>
            </a:r>
            <a:r>
              <a:rPr lang="en-GB" sz="3000" dirty="0" smtClean="0"/>
              <a:t>line</a:t>
            </a:r>
            <a:r>
              <a:rPr lang="pl-PL" sz="3000" dirty="0" smtClean="0"/>
              <a:t>,</a:t>
            </a:r>
            <a:r>
              <a:rPr lang="en-GB" sz="3000" dirty="0" smtClean="0"/>
              <a:t> mo</a:t>
            </a:r>
            <a:r>
              <a:rPr lang="pl-PL" sz="3000" dirty="0" smtClean="0"/>
              <a:t>ż</a:t>
            </a:r>
            <a:r>
              <a:rPr lang="en-GB" sz="3000" dirty="0" err="1" smtClean="0"/>
              <a:t>na</a:t>
            </a:r>
            <a:r>
              <a:rPr lang="en-GB" sz="3000" dirty="0" smtClean="0"/>
              <a:t> </a:t>
            </a:r>
            <a:r>
              <a:rPr lang="pl-PL" sz="3000" dirty="0" smtClean="0"/>
              <a:t>je również </a:t>
            </a:r>
            <a:r>
              <a:rPr lang="en-GB" sz="3000" dirty="0" err="1" smtClean="0"/>
              <a:t>wydrukowa</a:t>
            </a:r>
            <a:r>
              <a:rPr lang="pl-PL" sz="3000" dirty="0" smtClean="0"/>
              <a:t>ć </a:t>
            </a:r>
            <a:r>
              <a:rPr lang="en-GB" sz="3000" dirty="0" err="1" smtClean="0"/>
              <a:t>i</a:t>
            </a:r>
            <a:r>
              <a:rPr lang="en-GB" sz="3000" dirty="0" smtClean="0"/>
              <a:t> </a:t>
            </a:r>
            <a:r>
              <a:rPr lang="en-GB" sz="3000" dirty="0" err="1" smtClean="0"/>
              <a:t>wype</a:t>
            </a:r>
            <a:r>
              <a:rPr lang="pl-PL" sz="3000" dirty="0" smtClean="0"/>
              <a:t>ł</a:t>
            </a:r>
            <a:r>
              <a:rPr lang="en-GB" sz="3000" dirty="0" err="1" smtClean="0"/>
              <a:t>ni</a:t>
            </a:r>
            <a:r>
              <a:rPr lang="pl-PL" sz="3000" dirty="0" smtClean="0"/>
              <a:t>ć</a:t>
            </a:r>
            <a:endParaRPr lang="en-GB" sz="3000" dirty="0" smtClean="0"/>
          </a:p>
          <a:p>
            <a:r>
              <a:rPr lang="en-GB" sz="3000" dirty="0" err="1" smtClean="0"/>
              <a:t>Jakie</a:t>
            </a:r>
            <a:r>
              <a:rPr lang="en-GB" sz="3000" dirty="0" smtClean="0"/>
              <a:t> </a:t>
            </a:r>
            <a:r>
              <a:rPr lang="en-GB" sz="3000" dirty="0" err="1" smtClean="0"/>
              <a:t>wymagania</a:t>
            </a:r>
            <a:r>
              <a:rPr lang="en-GB" sz="3000" dirty="0" smtClean="0"/>
              <a:t>? </a:t>
            </a:r>
            <a:r>
              <a:rPr lang="en-GB" sz="3000" dirty="0" err="1" smtClean="0"/>
              <a:t>Wi</a:t>
            </a:r>
            <a:r>
              <a:rPr lang="pl-PL" sz="3000" dirty="0" smtClean="0"/>
              <a:t>ę</a:t>
            </a:r>
            <a:r>
              <a:rPr lang="en-GB" sz="3000" dirty="0" err="1" smtClean="0"/>
              <a:t>kszo</a:t>
            </a:r>
            <a:r>
              <a:rPr lang="pl-PL" sz="3000" dirty="0" err="1" smtClean="0"/>
              <a:t>ść</a:t>
            </a:r>
            <a:r>
              <a:rPr lang="en-GB" sz="3000" dirty="0" smtClean="0"/>
              <a:t> </a:t>
            </a:r>
            <a:r>
              <a:rPr lang="en-GB" sz="3000" dirty="0" err="1" smtClean="0"/>
              <a:t>szk</a:t>
            </a:r>
            <a:r>
              <a:rPr lang="pl-PL" sz="3000" dirty="0" err="1" smtClean="0"/>
              <a:t>ół</a:t>
            </a:r>
            <a:r>
              <a:rPr lang="en-GB" sz="3000" dirty="0" smtClean="0"/>
              <a:t> </a:t>
            </a:r>
            <a:r>
              <a:rPr lang="pl-PL" sz="3000" dirty="0" err="1" smtClean="0"/>
              <a:t>ś</a:t>
            </a:r>
            <a:r>
              <a:rPr lang="en-GB" sz="3000" dirty="0" err="1" smtClean="0"/>
              <a:t>rednich</a:t>
            </a:r>
            <a:r>
              <a:rPr lang="en-GB" sz="3000" dirty="0" smtClean="0"/>
              <a:t> </a:t>
            </a:r>
            <a:r>
              <a:rPr lang="en-GB" sz="3000" dirty="0" err="1" smtClean="0"/>
              <a:t>wymaga</a:t>
            </a:r>
            <a:r>
              <a:rPr lang="en-GB" sz="3000" dirty="0" smtClean="0"/>
              <a:t>  </a:t>
            </a:r>
            <a:endParaRPr lang="pl-PL" sz="3000" dirty="0" smtClean="0"/>
          </a:p>
          <a:p>
            <a:pPr>
              <a:buNone/>
            </a:pPr>
            <a:r>
              <a:rPr lang="pl-PL" sz="3000" dirty="0" smtClean="0"/>
              <a:t>    </a:t>
            </a:r>
            <a:r>
              <a:rPr lang="en-GB" sz="3000" dirty="0" smtClean="0"/>
              <a:t>5  GCSE od A* do C </a:t>
            </a:r>
            <a:r>
              <a:rPr lang="en-GB" sz="3000" dirty="0" err="1" smtClean="0"/>
              <a:t>wliczaj</a:t>
            </a:r>
            <a:r>
              <a:rPr lang="pl-PL" sz="3000" dirty="0" smtClean="0"/>
              <a:t>ą</a:t>
            </a:r>
            <a:r>
              <a:rPr lang="en-GB" sz="3000" dirty="0" smtClean="0"/>
              <a:t>c </a:t>
            </a:r>
            <a:r>
              <a:rPr lang="en-GB" sz="3000" dirty="0" err="1" smtClean="0"/>
              <a:t>English&amp;Maths</a:t>
            </a:r>
            <a:endParaRPr lang="en-GB" sz="3000" dirty="0" smtClean="0"/>
          </a:p>
          <a:p>
            <a:r>
              <a:rPr lang="en-GB" sz="3000" dirty="0" smtClean="0"/>
              <a:t>GCSE z j</a:t>
            </a:r>
            <a:r>
              <a:rPr lang="pl-PL" sz="3000" dirty="0" smtClean="0"/>
              <a:t>ę</a:t>
            </a:r>
            <a:r>
              <a:rPr lang="en-GB" sz="3000" dirty="0" err="1" smtClean="0"/>
              <a:t>zyka</a:t>
            </a:r>
            <a:r>
              <a:rPr lang="en-GB" sz="3000" dirty="0" smtClean="0"/>
              <a:t> </a:t>
            </a:r>
            <a:r>
              <a:rPr lang="en-GB" sz="3000" dirty="0" err="1" smtClean="0"/>
              <a:t>polskiego</a:t>
            </a:r>
            <a:r>
              <a:rPr lang="pl-PL" sz="3000" dirty="0" smtClean="0"/>
              <a:t> </a:t>
            </a:r>
            <a:r>
              <a:rPr lang="en-GB" sz="3000" dirty="0" smtClean="0"/>
              <a:t>- </a:t>
            </a:r>
            <a:r>
              <a:rPr lang="en-GB" sz="3000" dirty="0" err="1" smtClean="0"/>
              <a:t>dodatkowe</a:t>
            </a:r>
            <a:r>
              <a:rPr lang="en-GB" sz="3000" dirty="0" smtClean="0"/>
              <a:t> </a:t>
            </a:r>
            <a:r>
              <a:rPr lang="en-GB" sz="3000" dirty="0" err="1" smtClean="0"/>
              <a:t>kwalifikacje</a:t>
            </a:r>
            <a:r>
              <a:rPr lang="pl-PL" sz="3000" dirty="0" smtClean="0"/>
              <a:t> </a:t>
            </a:r>
            <a:r>
              <a:rPr lang="en-GB" sz="3000" dirty="0" smtClean="0"/>
              <a:t>- </a:t>
            </a:r>
            <a:r>
              <a:rPr lang="en-GB" sz="3000" dirty="0" err="1" smtClean="0"/>
              <a:t>cz</a:t>
            </a:r>
            <a:r>
              <a:rPr lang="pl-PL" sz="3000" dirty="0" smtClean="0"/>
              <a:t>ę</a:t>
            </a:r>
            <a:r>
              <a:rPr lang="en-GB" sz="3000" dirty="0" err="1" smtClean="0"/>
              <a:t>sto</a:t>
            </a:r>
            <a:r>
              <a:rPr lang="en-GB" sz="3000" dirty="0" smtClean="0"/>
              <a:t> to </a:t>
            </a:r>
            <a:r>
              <a:rPr lang="en-GB" sz="3000" dirty="0" err="1" smtClean="0"/>
              <a:t>ta</a:t>
            </a:r>
            <a:r>
              <a:rPr lang="en-GB" sz="3000" dirty="0" smtClean="0"/>
              <a:t> pi</a:t>
            </a:r>
            <a:r>
              <a:rPr lang="pl-PL" sz="3000" dirty="0" smtClean="0"/>
              <a:t>ą</a:t>
            </a:r>
            <a:r>
              <a:rPr lang="en-GB" sz="3000" dirty="0" err="1" smtClean="0"/>
              <a:t>ta</a:t>
            </a:r>
            <a:r>
              <a:rPr lang="en-GB" sz="3000" dirty="0" smtClean="0"/>
              <a:t> </a:t>
            </a:r>
            <a:r>
              <a:rPr lang="en-GB" sz="3000" dirty="0" err="1" smtClean="0"/>
              <a:t>ocena</a:t>
            </a:r>
            <a:r>
              <a:rPr lang="en-GB" sz="3000" dirty="0" smtClean="0"/>
              <a:t> GCSE </a:t>
            </a:r>
            <a:r>
              <a:rPr lang="en-GB" sz="3000" dirty="0" err="1" smtClean="0"/>
              <a:t>potrzebna</a:t>
            </a:r>
            <a:r>
              <a:rPr lang="pl-PL" sz="3000" dirty="0" smtClean="0"/>
              <a:t>,</a:t>
            </a:r>
            <a:r>
              <a:rPr lang="en-GB" sz="3000" dirty="0" smtClean="0"/>
              <a:t> by </a:t>
            </a:r>
            <a:r>
              <a:rPr lang="en-GB" sz="3000" dirty="0" err="1" smtClean="0"/>
              <a:t>dosta</a:t>
            </a:r>
            <a:r>
              <a:rPr lang="pl-PL" sz="3000" dirty="0" smtClean="0"/>
              <a:t>ć</a:t>
            </a:r>
            <a:r>
              <a:rPr lang="en-GB" sz="3000" dirty="0" smtClean="0"/>
              <a:t> </a:t>
            </a:r>
            <a:r>
              <a:rPr lang="en-GB" sz="3000" dirty="0" err="1" smtClean="0"/>
              <a:t>si</a:t>
            </a:r>
            <a:r>
              <a:rPr lang="pl-PL" sz="3000" dirty="0" smtClean="0"/>
              <a:t>ę</a:t>
            </a:r>
            <a:r>
              <a:rPr lang="en-GB" sz="3000" dirty="0" smtClean="0"/>
              <a:t> do </a:t>
            </a:r>
            <a:r>
              <a:rPr lang="en-GB" sz="3000" dirty="0" err="1" smtClean="0"/>
              <a:t>szko</a:t>
            </a:r>
            <a:r>
              <a:rPr lang="pl-PL" sz="3000" dirty="0" smtClean="0"/>
              <a:t>ł</a:t>
            </a:r>
            <a:r>
              <a:rPr lang="en-GB" sz="3000" dirty="0" smtClean="0"/>
              <a:t>y </a:t>
            </a:r>
            <a:r>
              <a:rPr lang="pl-PL" sz="3000" dirty="0" smtClean="0"/>
              <a:t>ś</a:t>
            </a:r>
            <a:r>
              <a:rPr lang="en-GB" sz="3000" dirty="0" err="1" smtClean="0"/>
              <a:t>redniej</a:t>
            </a:r>
            <a:r>
              <a:rPr lang="pl-PL" sz="3000" dirty="0" smtClean="0"/>
              <a:t>.</a:t>
            </a:r>
            <a:endParaRPr lang="en-GB" sz="3000" dirty="0" smtClean="0"/>
          </a:p>
          <a:p>
            <a:endParaRPr lang="en-GB" dirty="0" smtClean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332656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801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erlin Sans FB" pitchFamily="34" charset="0"/>
              </a:rPr>
              <a:t>UNI</a:t>
            </a:r>
            <a:r>
              <a:rPr lang="pl-PL" dirty="0" smtClean="0">
                <a:latin typeface="Berlin Sans FB" pitchFamily="34" charset="0"/>
              </a:rPr>
              <a:t>VERSITY</a:t>
            </a:r>
            <a:r>
              <a:rPr lang="en-GB" dirty="0" smtClean="0">
                <a:latin typeface="Berlin Sans FB" pitchFamily="34" charset="0"/>
              </a:rPr>
              <a:t> ?</a:t>
            </a:r>
            <a:endParaRPr lang="en-GB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14488"/>
            <a:ext cx="8543956" cy="46367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3300" b="1" dirty="0" smtClean="0"/>
              <a:t>University:</a:t>
            </a:r>
          </a:p>
          <a:p>
            <a:r>
              <a:rPr lang="en-GB" sz="2800" dirty="0" err="1" smtClean="0"/>
              <a:t>Wymagania</a:t>
            </a:r>
            <a:r>
              <a:rPr lang="pl-PL" sz="2800" dirty="0" smtClean="0"/>
              <a:t> </a:t>
            </a:r>
            <a:r>
              <a:rPr lang="en-GB" sz="2800" dirty="0" smtClean="0"/>
              <a:t>- minimum 3 </a:t>
            </a:r>
            <a:r>
              <a:rPr lang="en-GB" sz="2800" dirty="0" err="1" smtClean="0"/>
              <a:t>egzaminy</a:t>
            </a:r>
            <a:r>
              <a:rPr lang="pl-PL" sz="2800" dirty="0" smtClean="0"/>
              <a:t> </a:t>
            </a:r>
            <a:r>
              <a:rPr lang="en-GB" sz="2800" dirty="0" smtClean="0"/>
              <a:t>A-level (A*-C) plus GCSE z </a:t>
            </a:r>
            <a:r>
              <a:rPr lang="en-GB" sz="2800" dirty="0" err="1"/>
              <a:t>m</a:t>
            </a:r>
            <a:r>
              <a:rPr lang="en-GB" sz="2800" dirty="0" err="1" smtClean="0"/>
              <a:t>atematyki</a:t>
            </a:r>
            <a:r>
              <a:rPr lang="en-GB" sz="2800" dirty="0" smtClean="0"/>
              <a:t>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angielskiego</a:t>
            </a:r>
            <a:r>
              <a:rPr lang="en-GB" sz="2800" dirty="0" smtClean="0"/>
              <a:t> (minimum  </a:t>
            </a:r>
            <a:r>
              <a:rPr lang="en-GB" sz="2800" dirty="0" err="1" smtClean="0"/>
              <a:t>na</a:t>
            </a:r>
            <a:r>
              <a:rPr lang="en-GB" sz="2800" dirty="0" smtClean="0"/>
              <a:t> C)</a:t>
            </a:r>
          </a:p>
          <a:p>
            <a:r>
              <a:rPr lang="en-GB" sz="2800" dirty="0" smtClean="0"/>
              <a:t>Op</a:t>
            </a:r>
            <a:r>
              <a:rPr lang="pl-PL" sz="2800" dirty="0" smtClean="0"/>
              <a:t>Ł</a:t>
            </a:r>
            <a:r>
              <a:rPr lang="en-GB" sz="2800" dirty="0" err="1" smtClean="0"/>
              <a:t>ata</a:t>
            </a:r>
            <a:r>
              <a:rPr lang="en-GB" sz="2800" dirty="0" smtClean="0"/>
              <a:t> </a:t>
            </a:r>
            <a:r>
              <a:rPr lang="en-GB" sz="2800" dirty="0" err="1" smtClean="0"/>
              <a:t>za</a:t>
            </a:r>
            <a:r>
              <a:rPr lang="en-GB" sz="2800" dirty="0" smtClean="0"/>
              <a:t> </a:t>
            </a:r>
            <a:r>
              <a:rPr lang="en-GB" sz="2800" dirty="0" err="1" smtClean="0"/>
              <a:t>studia</a:t>
            </a:r>
            <a:r>
              <a:rPr lang="en-GB" sz="2800" dirty="0" smtClean="0"/>
              <a:t> (od 9 </a:t>
            </a:r>
            <a:r>
              <a:rPr lang="en-GB" sz="2800" dirty="0" err="1" smtClean="0"/>
              <a:t>tysiecy</a:t>
            </a:r>
            <a:r>
              <a:rPr lang="en-GB" sz="2800" dirty="0" smtClean="0"/>
              <a:t> </a:t>
            </a:r>
            <a:r>
              <a:rPr lang="en-GB" sz="2800" dirty="0" err="1" smtClean="0"/>
              <a:t>funt</a:t>
            </a:r>
            <a:r>
              <a:rPr lang="pl-PL" sz="2800" dirty="0" smtClean="0"/>
              <a:t>ó</a:t>
            </a:r>
            <a:r>
              <a:rPr lang="en-GB" sz="2800" dirty="0" smtClean="0"/>
              <a:t>w </a:t>
            </a:r>
            <a:r>
              <a:rPr lang="en-GB" sz="2800" dirty="0" err="1" smtClean="0"/>
              <a:t>rocznie</a:t>
            </a:r>
            <a:r>
              <a:rPr lang="en-GB" sz="2800" dirty="0" smtClean="0"/>
              <a:t>)</a:t>
            </a:r>
            <a:r>
              <a:rPr lang="pl-PL" sz="2800" dirty="0" smtClean="0"/>
              <a:t> </a:t>
            </a:r>
            <a:r>
              <a:rPr lang="en-GB" sz="2800" dirty="0" smtClean="0"/>
              <a:t>- </a:t>
            </a:r>
            <a:r>
              <a:rPr lang="pl-PL" sz="2800" dirty="0" err="1" smtClean="0"/>
              <a:t>ł</a:t>
            </a:r>
            <a:r>
              <a:rPr lang="en-GB" sz="2800" dirty="0" err="1" smtClean="0"/>
              <a:t>atwa</a:t>
            </a:r>
            <a:r>
              <a:rPr lang="en-GB" sz="2800" dirty="0" smtClean="0"/>
              <a:t> dost</a:t>
            </a:r>
            <a:r>
              <a:rPr lang="pl-PL" sz="2800" dirty="0" smtClean="0"/>
              <a:t>ę</a:t>
            </a:r>
            <a:r>
              <a:rPr lang="en-GB" sz="2800" dirty="0" err="1" smtClean="0"/>
              <a:t>pno</a:t>
            </a:r>
            <a:r>
              <a:rPr lang="pl-PL" sz="2800" dirty="0" err="1" smtClean="0"/>
              <a:t>ść</a:t>
            </a:r>
            <a:r>
              <a:rPr lang="pl-PL" sz="2800" dirty="0" smtClean="0"/>
              <a:t> </a:t>
            </a:r>
            <a:r>
              <a:rPr lang="en-GB" sz="2800" dirty="0" smtClean="0"/>
              <a:t>student’s loan</a:t>
            </a:r>
            <a:r>
              <a:rPr lang="pl-PL" sz="2800" dirty="0" smtClean="0"/>
              <a:t> </a:t>
            </a:r>
            <a:r>
              <a:rPr lang="en-GB" sz="2800" dirty="0" smtClean="0"/>
              <a:t>- </a:t>
            </a:r>
            <a:r>
              <a:rPr lang="en-GB" sz="2800" dirty="0" err="1" smtClean="0"/>
              <a:t>po</a:t>
            </a:r>
            <a:r>
              <a:rPr lang="pl-PL" sz="2800" dirty="0" smtClean="0"/>
              <a:t>ż</a:t>
            </a:r>
            <a:r>
              <a:rPr lang="en-GB" sz="2800" dirty="0" err="1" smtClean="0"/>
              <a:t>yczki</a:t>
            </a:r>
            <a:r>
              <a:rPr lang="en-GB" sz="2800" dirty="0" smtClean="0"/>
              <a:t>, </a:t>
            </a:r>
            <a:r>
              <a:rPr lang="en-GB" sz="2800" dirty="0" err="1" smtClean="0"/>
              <a:t>kt</a:t>
            </a:r>
            <a:r>
              <a:rPr lang="pl-PL" sz="2800" dirty="0" smtClean="0"/>
              <a:t>ó</a:t>
            </a:r>
            <a:r>
              <a:rPr lang="en-GB" sz="2800" dirty="0" smtClean="0"/>
              <a:t>r</a:t>
            </a:r>
            <a:r>
              <a:rPr lang="pl-PL" sz="2800" dirty="0" smtClean="0"/>
              <a:t>ą</a:t>
            </a:r>
            <a:r>
              <a:rPr lang="en-GB" sz="2800" dirty="0" smtClean="0"/>
              <a:t> </a:t>
            </a:r>
            <a:r>
              <a:rPr lang="en-GB" sz="2800" dirty="0" err="1" smtClean="0"/>
              <a:t>zaczyna</a:t>
            </a:r>
            <a:r>
              <a:rPr lang="en-GB" sz="2800" dirty="0" smtClean="0"/>
              <a:t> </a:t>
            </a:r>
            <a:r>
              <a:rPr lang="en-GB" sz="2800" dirty="0" err="1" smtClean="0"/>
              <a:t>si</a:t>
            </a:r>
            <a:r>
              <a:rPr lang="pl-PL" sz="2800" dirty="0" smtClean="0"/>
              <a:t>ę</a:t>
            </a:r>
            <a:r>
              <a:rPr lang="en-GB" sz="2800" dirty="0" smtClean="0"/>
              <a:t> sp</a:t>
            </a:r>
            <a:r>
              <a:rPr lang="pl-PL" sz="2800" dirty="0" smtClean="0"/>
              <a:t>ł</a:t>
            </a:r>
            <a:r>
              <a:rPr lang="en-GB" sz="2800" dirty="0" err="1" smtClean="0"/>
              <a:t>aca</a:t>
            </a:r>
            <a:r>
              <a:rPr lang="pl-PL" sz="2800" dirty="0" smtClean="0"/>
              <a:t>ć</a:t>
            </a:r>
            <a:r>
              <a:rPr lang="en-GB" sz="2800" dirty="0" smtClean="0"/>
              <a:t> </a:t>
            </a:r>
            <a:r>
              <a:rPr lang="en-GB" sz="2800" dirty="0" err="1" smtClean="0"/>
              <a:t>po</a:t>
            </a:r>
            <a:r>
              <a:rPr lang="en-GB" sz="2800" dirty="0" smtClean="0"/>
              <a:t> </a:t>
            </a:r>
            <a:r>
              <a:rPr lang="en-GB" sz="2800" dirty="0" err="1" smtClean="0"/>
              <a:t>sko</a:t>
            </a:r>
            <a:r>
              <a:rPr lang="pl-PL" sz="2800" dirty="0" smtClean="0"/>
              <a:t>ń</a:t>
            </a:r>
            <a:r>
              <a:rPr lang="en-GB" sz="2800" dirty="0" err="1" smtClean="0"/>
              <a:t>czeniu</a:t>
            </a:r>
            <a:r>
              <a:rPr lang="en-GB" sz="2800" dirty="0" smtClean="0"/>
              <a:t> </a:t>
            </a:r>
            <a:r>
              <a:rPr lang="en-GB" sz="2800" dirty="0" err="1" smtClean="0"/>
              <a:t>studi</a:t>
            </a:r>
            <a:r>
              <a:rPr lang="pl-PL" sz="2800" dirty="0" smtClean="0"/>
              <a:t>ó</a:t>
            </a:r>
            <a:r>
              <a:rPr lang="en-GB" sz="2800" dirty="0" smtClean="0"/>
              <a:t>w </a:t>
            </a:r>
            <a:r>
              <a:rPr lang="en-GB" sz="2800" dirty="0" err="1" smtClean="0"/>
              <a:t>i</a:t>
            </a:r>
            <a:r>
              <a:rPr lang="en-GB" sz="2800" dirty="0" smtClean="0"/>
              <a:t> </a:t>
            </a:r>
            <a:r>
              <a:rPr lang="en-GB" sz="2800" dirty="0" err="1" smtClean="0"/>
              <a:t>przekroczeniu</a:t>
            </a:r>
            <a:r>
              <a:rPr lang="en-GB" sz="2800" dirty="0" smtClean="0"/>
              <a:t> </a:t>
            </a:r>
            <a:r>
              <a:rPr lang="en-GB" sz="2800" dirty="0" err="1" smtClean="0"/>
              <a:t>progu</a:t>
            </a:r>
            <a:r>
              <a:rPr lang="en-GB" sz="2800" dirty="0"/>
              <a:t> </a:t>
            </a:r>
            <a:r>
              <a:rPr lang="en-GB" sz="2800" dirty="0" smtClean="0"/>
              <a:t>£17 500 </a:t>
            </a:r>
            <a:r>
              <a:rPr lang="en-GB" sz="2800" dirty="0" err="1" smtClean="0"/>
              <a:t>rocznie</a:t>
            </a:r>
            <a:r>
              <a:rPr lang="en-GB" sz="2800" dirty="0" smtClean="0"/>
              <a:t>.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3300" b="1" dirty="0" smtClean="0"/>
              <a:t>Work:</a:t>
            </a:r>
          </a:p>
          <a:p>
            <a:r>
              <a:rPr lang="en-GB" sz="2800" dirty="0" smtClean="0"/>
              <a:t>Experience</a:t>
            </a:r>
            <a:r>
              <a:rPr lang="pl-PL" sz="2800" dirty="0" smtClean="0"/>
              <a:t> - doświadczenie</a:t>
            </a:r>
            <a:endParaRPr lang="en-GB" sz="2800" dirty="0" smtClean="0"/>
          </a:p>
          <a:p>
            <a:r>
              <a:rPr lang="en-GB" sz="2800" dirty="0" smtClean="0"/>
              <a:t>Qualifications</a:t>
            </a:r>
            <a:r>
              <a:rPr lang="pl-PL" sz="2800" dirty="0" smtClean="0"/>
              <a:t> - kwalifikacje</a:t>
            </a:r>
            <a:r>
              <a:rPr lang="en-GB" sz="2800" dirty="0" smtClean="0"/>
              <a:t> (GCSE in MATHS and ENGLISH plus other qualifications)</a:t>
            </a:r>
          </a:p>
          <a:p>
            <a:r>
              <a:rPr lang="en-GB" sz="2800" dirty="0" smtClean="0"/>
              <a:t>Interesting CV</a:t>
            </a:r>
            <a:r>
              <a:rPr lang="pl-PL" sz="2800" dirty="0" smtClean="0"/>
              <a:t> – interesujące CV</a:t>
            </a:r>
            <a:endParaRPr lang="en-GB" sz="2800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17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:\LONDYN\LONDYN - maj 2016\20160510_141445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25002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2" descr="H:\LONDYN\LONDYN - maj 2016\20160513_1150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0"/>
            <a:ext cx="4429156" cy="681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 descr="H:\LONDYN\LONDYN - maj 2016\20160510_141445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643702" y="0"/>
            <a:ext cx="25002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:\LONDYN\LONDYN - maj 2016\20160511_081324 - Kopia.jpg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I:\LONDYN\Anglia_Krzysztof\DSCN6831.JPG"/>
          <p:cNvPicPr/>
          <p:nvPr/>
        </p:nvPicPr>
        <p:blipFill>
          <a:blip r:embed="rId2" cstate="print"/>
          <a:srcRect r="11831" b="16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G:\REZULTATY - materiały\PLAKAT PR.jpg"/>
          <p:cNvPicPr/>
          <p:nvPr/>
        </p:nvPicPr>
        <p:blipFill>
          <a:blip r:embed="rId2" cstate="print"/>
          <a:srcRect l="9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899592" y="1484784"/>
            <a:ext cx="7201590" cy="3006168"/>
          </a:xfrm>
          <a:prstGeom prst="rect">
            <a:avLst/>
          </a:prstGeom>
          <a:noFill/>
        </p:spPr>
      </p:pic>
      <p:sp>
        <p:nvSpPr>
          <p:cNvPr id="3" name="Prostokąt 2"/>
          <p:cNvSpPr/>
          <p:nvPr/>
        </p:nvSpPr>
        <p:spPr>
          <a:xfrm>
            <a:off x="467544" y="5157192"/>
            <a:ext cx="615617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Skinners’ Academy</a:t>
            </a:r>
            <a:r>
              <a:rPr lang="en-GB" sz="2000" dirty="0" smtClean="0"/>
              <a:t>, </a:t>
            </a:r>
            <a:endParaRPr lang="pl-PL" sz="2000" dirty="0" smtClean="0"/>
          </a:p>
          <a:p>
            <a:r>
              <a:rPr lang="en-GB" sz="2000" dirty="0" smtClean="0"/>
              <a:t>Woodberry Groove, London, N41SY</a:t>
            </a:r>
            <a:endParaRPr lang="en-GB" sz="2000" b="1" dirty="0" smtClean="0"/>
          </a:p>
          <a:p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enquiries@skinnersacademy.org.uk</a:t>
            </a:r>
            <a:endParaRPr lang="en-GB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/>
              <a:t>jjargot@skinnersacademy.org.uk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142852"/>
            <a:ext cx="2376264" cy="991927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11560" y="908720"/>
            <a:ext cx="7851648" cy="136815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5000" b="0" i="0" u="none" strike="noStrike" kern="1200" cap="none" spc="0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Szkolne motto:</a:t>
            </a:r>
            <a:endParaRPr kumimoji="0" lang="pl-PL" sz="5000" b="0" i="0" u="none" strike="noStrike" kern="1200" cap="none" spc="0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Berlin Sans FB" pitchFamily="34" charset="0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11560" y="2276872"/>
            <a:ext cx="7854696" cy="309634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n-GB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" pitchFamily="34" charset="0"/>
              </a:rPr>
              <a:t>“</a:t>
            </a:r>
            <a:r>
              <a:rPr kumimoji="0" lang="en-GB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" pitchFamily="34" charset="0"/>
              </a:rPr>
              <a:t>Be the best you can”</a:t>
            </a:r>
            <a:endParaRPr kumimoji="0" lang="pl-PL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lin Sans FB" pitchFamily="34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pl-PL" sz="65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" pitchFamily="34" charset="0"/>
              </a:rPr>
              <a:t>D</a:t>
            </a:r>
            <a:r>
              <a:rPr kumimoji="0" lang="pl-PL" sz="58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rlin Sans FB" pitchFamily="34" charset="0"/>
              </a:rPr>
              <a:t>aj z siebie wszystko!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pl-PL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924712"/>
          </a:xfrm>
        </p:spPr>
        <p:txBody>
          <a:bodyPr/>
          <a:lstStyle/>
          <a:p>
            <a:r>
              <a:rPr lang="en-GB" dirty="0" smtClean="0">
                <a:latin typeface="Berlin Sans FB" pitchFamily="34" charset="0"/>
              </a:rPr>
              <a:t>System </a:t>
            </a:r>
            <a:r>
              <a:rPr lang="pl-PL" dirty="0" smtClean="0">
                <a:latin typeface="Berlin Sans FB" pitchFamily="34" charset="0"/>
              </a:rPr>
              <a:t>edukacji</a:t>
            </a:r>
            <a:r>
              <a:rPr lang="en-GB" dirty="0" smtClean="0">
                <a:latin typeface="Berlin Sans FB" pitchFamily="34" charset="0"/>
              </a:rPr>
              <a:t> w UK</a:t>
            </a:r>
            <a:endParaRPr lang="en-GB" dirty="0">
              <a:latin typeface="Berlin Sans FB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2234404"/>
              </p:ext>
            </p:extLst>
          </p:nvPr>
        </p:nvGraphicFramePr>
        <p:xfrm>
          <a:off x="145312" y="1643049"/>
          <a:ext cx="8998688" cy="5045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735"/>
                <a:gridCol w="3025006"/>
                <a:gridCol w="2417029"/>
                <a:gridCol w="1785918"/>
              </a:tblGrid>
              <a:tr h="751522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WIEK DZIECKA</a:t>
                      </a:r>
                      <a:endParaRPr lang="en-GB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KLASA</a:t>
                      </a:r>
                      <a:endParaRPr lang="en-GB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S</a:t>
                      </a:r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ZKO</a:t>
                      </a:r>
                      <a:r>
                        <a:rPr lang="pl-PL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Ł</a:t>
                      </a:r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A</a:t>
                      </a:r>
                      <a:endParaRPr lang="en-GB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j-lt"/>
                        </a:rPr>
                        <a:t>KEY STAGE (BLOK)</a:t>
                      </a:r>
                      <a:endParaRPr lang="en-GB" sz="2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99509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Berlin Sans FB" pitchFamily="34" charset="0"/>
                        </a:rPr>
                        <a:t>3-5 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 smtClean="0">
                          <a:latin typeface="Berlin Sans FB" pitchFamily="34" charset="0"/>
                        </a:rPr>
                        <a:t>Nursery (</a:t>
                      </a:r>
                      <a:r>
                        <a:rPr lang="en-GB" sz="2200" dirty="0" err="1" smtClean="0">
                          <a:latin typeface="Berlin Sans FB" pitchFamily="34" charset="0"/>
                        </a:rPr>
                        <a:t>przedszkol</a:t>
                      </a:r>
                      <a:r>
                        <a:rPr lang="pl-PL" sz="2200" dirty="0" smtClean="0">
                          <a:latin typeface="Berlin Sans FB" pitchFamily="34" charset="0"/>
                        </a:rPr>
                        <a:t>e</a:t>
                      </a:r>
                      <a:r>
                        <a:rPr lang="en-GB" sz="2200" dirty="0" smtClean="0">
                          <a:latin typeface="Berlin Sans FB" pitchFamily="34" charset="0"/>
                        </a:rPr>
                        <a:t>), </a:t>
                      </a:r>
                      <a:endParaRPr lang="pl-PL" sz="2200" dirty="0" smtClean="0">
                        <a:latin typeface="Berlin Sans FB" pitchFamily="34" charset="0"/>
                      </a:endParaRPr>
                    </a:p>
                    <a:p>
                      <a:r>
                        <a:rPr lang="pl-PL" sz="2200" dirty="0" smtClean="0">
                          <a:latin typeface="Berlin Sans FB" pitchFamily="34" charset="0"/>
                        </a:rPr>
                        <a:t>R</a:t>
                      </a:r>
                      <a:r>
                        <a:rPr lang="en-GB" sz="2200" dirty="0" err="1" smtClean="0">
                          <a:latin typeface="Berlin Sans FB" pitchFamily="34" charset="0"/>
                        </a:rPr>
                        <a:t>eception</a:t>
                      </a:r>
                      <a:r>
                        <a:rPr lang="pl-PL" sz="22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200" dirty="0" smtClean="0">
                          <a:latin typeface="Berlin Sans FB" pitchFamily="34" charset="0"/>
                        </a:rPr>
                        <a:t>(</a:t>
                      </a:r>
                      <a:r>
                        <a:rPr lang="en-GB" sz="2200" dirty="0" err="1" smtClean="0">
                          <a:latin typeface="Berlin Sans FB" pitchFamily="34" charset="0"/>
                        </a:rPr>
                        <a:t>zer</a:t>
                      </a:r>
                      <a:r>
                        <a:rPr lang="pl-PL" sz="2200" dirty="0" smtClean="0">
                          <a:latin typeface="Berlin Sans FB" pitchFamily="34" charset="0"/>
                        </a:rPr>
                        <a:t>ó</a:t>
                      </a:r>
                      <a:r>
                        <a:rPr lang="en-GB" sz="2200" dirty="0" err="1" smtClean="0">
                          <a:latin typeface="Berlin Sans FB" pitchFamily="34" charset="0"/>
                        </a:rPr>
                        <a:t>wka</a:t>
                      </a:r>
                      <a:r>
                        <a:rPr lang="en-GB" sz="2200" dirty="0" smtClean="0">
                          <a:latin typeface="Berlin Sans FB" pitchFamily="34" charset="0"/>
                        </a:rPr>
                        <a:t>)</a:t>
                      </a:r>
                      <a:endParaRPr lang="en-GB" sz="22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PODSTAWOWA</a:t>
                      </a:r>
                      <a:r>
                        <a:rPr lang="en-GB" sz="2000" baseline="0" dirty="0" smtClean="0">
                          <a:latin typeface="Berlin Sans FB" pitchFamily="34" charset="0"/>
                        </a:rPr>
                        <a:t> (primary)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Berlin Sans FB" pitchFamily="34" charset="0"/>
                        </a:rPr>
                        <a:t>Early</a:t>
                      </a:r>
                      <a:r>
                        <a:rPr lang="en-GB" sz="2000" baseline="0" dirty="0" smtClean="0">
                          <a:latin typeface="Berlin Sans FB" pitchFamily="34" charset="0"/>
                        </a:rPr>
                        <a:t> years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</a:tr>
              <a:tr h="773961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Berlin Sans FB" pitchFamily="34" charset="0"/>
                        </a:rPr>
                        <a:t>6-8 and 9-11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 smtClean="0">
                          <a:latin typeface="Berlin Sans FB" pitchFamily="34" charset="0"/>
                        </a:rPr>
                        <a:t>Year 1-6</a:t>
                      </a:r>
                      <a:endParaRPr lang="en-GB" sz="22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PODSTAWOWA</a:t>
                      </a:r>
                    </a:p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(primary)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Berlin Sans FB" pitchFamily="34" charset="0"/>
                        </a:rPr>
                        <a:t>KS1 &amp;2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</a:tr>
              <a:tr h="773961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Berlin Sans FB" pitchFamily="34" charset="0"/>
                        </a:rPr>
                        <a:t>11-16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 smtClean="0">
                          <a:latin typeface="Berlin Sans FB" pitchFamily="34" charset="0"/>
                        </a:rPr>
                        <a:t>Y 7-11</a:t>
                      </a:r>
                      <a:endParaRPr lang="en-GB" sz="22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P</a:t>
                      </a:r>
                      <a:r>
                        <a:rPr lang="pl-PL" sz="2000" dirty="0" smtClean="0">
                          <a:latin typeface="Berlin Sans FB" pitchFamily="34" charset="0"/>
                        </a:rPr>
                        <a:t>ÓŁ</a:t>
                      </a:r>
                      <a:r>
                        <a:rPr lang="en-GB" sz="2000" dirty="0" smtClean="0">
                          <a:latin typeface="Berlin Sans FB" pitchFamily="34" charset="0"/>
                        </a:rPr>
                        <a:t>SREDNIA</a:t>
                      </a:r>
                    </a:p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(secondary)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Berlin Sans FB" pitchFamily="34" charset="0"/>
                        </a:rPr>
                        <a:t>KS3 &amp; KS4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</a:tr>
              <a:tr h="773961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Berlin Sans FB" pitchFamily="34" charset="0"/>
                        </a:rPr>
                        <a:t>16-18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 smtClean="0">
                          <a:latin typeface="Berlin Sans FB" pitchFamily="34" charset="0"/>
                        </a:rPr>
                        <a:t>Y12-13</a:t>
                      </a:r>
                      <a:endParaRPr lang="en-GB" sz="22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 smtClean="0">
                          <a:latin typeface="Berlin Sans FB" pitchFamily="34" charset="0"/>
                        </a:rPr>
                        <a:t>Ś</a:t>
                      </a:r>
                      <a:r>
                        <a:rPr lang="en-GB" sz="2000" dirty="0" smtClean="0">
                          <a:latin typeface="Berlin Sans FB" pitchFamily="34" charset="0"/>
                        </a:rPr>
                        <a:t>REDNIA</a:t>
                      </a:r>
                    </a:p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 (college, 6</a:t>
                      </a:r>
                      <a:r>
                        <a:rPr lang="en-GB" sz="2000" baseline="30000" dirty="0" smtClean="0">
                          <a:latin typeface="Berlin Sans FB" pitchFamily="34" charset="0"/>
                        </a:rPr>
                        <a:t>th</a:t>
                      </a:r>
                      <a:r>
                        <a:rPr lang="en-GB" sz="2000" dirty="0" smtClean="0">
                          <a:latin typeface="Berlin Sans FB" pitchFamily="34" charset="0"/>
                        </a:rPr>
                        <a:t> form)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Berlin Sans FB" pitchFamily="34" charset="0"/>
                        </a:rPr>
                        <a:t>KS5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</a:tr>
              <a:tr h="448406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Berlin Sans FB" pitchFamily="34" charset="0"/>
                        </a:rPr>
                        <a:t>18 +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200" dirty="0" err="1" smtClean="0">
                          <a:latin typeface="Berlin Sans FB" pitchFamily="34" charset="0"/>
                        </a:rPr>
                        <a:t>Uni</a:t>
                      </a:r>
                      <a:r>
                        <a:rPr lang="pl-PL" sz="2200" dirty="0" err="1" smtClean="0">
                          <a:latin typeface="Berlin Sans FB" pitchFamily="34" charset="0"/>
                        </a:rPr>
                        <a:t>wersytet</a:t>
                      </a:r>
                      <a:r>
                        <a:rPr lang="en-GB" sz="2200" dirty="0" smtClean="0">
                          <a:latin typeface="Berlin Sans FB" pitchFamily="34" charset="0"/>
                        </a:rPr>
                        <a:t>  </a:t>
                      </a:r>
                      <a:endParaRPr lang="en-GB" sz="22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Berlin Sans FB" pitchFamily="34" charset="0"/>
                        </a:rPr>
                        <a:t>WY</a:t>
                      </a:r>
                      <a:r>
                        <a:rPr lang="pl-PL" sz="2000" dirty="0" smtClean="0">
                          <a:latin typeface="Berlin Sans FB" pitchFamily="34" charset="0"/>
                        </a:rPr>
                        <a:t>Ż</a:t>
                      </a:r>
                      <a:r>
                        <a:rPr lang="en-GB" sz="2000" dirty="0" smtClean="0">
                          <a:latin typeface="Berlin Sans FB" pitchFamily="34" charset="0"/>
                        </a:rPr>
                        <a:t>SZA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Berlin Sans FB" pitchFamily="34" charset="0"/>
                        </a:rPr>
                        <a:t>KS6</a:t>
                      </a:r>
                      <a:endParaRPr lang="en-GB" sz="2000" dirty="0">
                        <a:latin typeface="Berlin Sans FB" pitchFamily="34" charset="0"/>
                      </a:endParaRPr>
                    </a:p>
                  </a:txBody>
                  <a:tcPr/>
                </a:tc>
              </a:tr>
              <a:tr h="44840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933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6286544" cy="636680"/>
          </a:xfrm>
        </p:spPr>
        <p:txBody>
          <a:bodyPr>
            <a:noAutofit/>
          </a:bodyPr>
          <a:lstStyle/>
          <a:p>
            <a:r>
              <a:rPr lang="en-GB" sz="5400" dirty="0" smtClean="0">
                <a:latin typeface="Berlin Sans FB" pitchFamily="34" charset="0"/>
              </a:rPr>
              <a:t>Skinners’ Academy</a:t>
            </a:r>
            <a:endParaRPr lang="en-GB" sz="5400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dirty="0" smtClean="0"/>
              <a:t>Szkoła rozpoczęła działalność w 2010 roku. 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pl-PL" dirty="0" smtClean="0"/>
              <a:t>   Jest kontynuacja </a:t>
            </a:r>
            <a:r>
              <a:rPr lang="en-US" b="1" dirty="0" smtClean="0"/>
              <a:t>Skinners’ Company’s School </a:t>
            </a:r>
            <a:r>
              <a:rPr lang="pl-PL" b="1" dirty="0" smtClean="0"/>
              <a:t>for Girls </a:t>
            </a:r>
            <a:r>
              <a:rPr lang="pl-PL" dirty="0" smtClean="0"/>
              <a:t>działającej przez 120 lat na </a:t>
            </a:r>
            <a:r>
              <a:rPr lang="en-US" dirty="0" smtClean="0"/>
              <a:t>Stamford</a:t>
            </a:r>
            <a:r>
              <a:rPr lang="pl-PL" dirty="0" smtClean="0"/>
              <a:t> Hill.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dirty="0" smtClean="0"/>
              <a:t>S</a:t>
            </a:r>
            <a:r>
              <a:rPr lang="en-US" dirty="0" err="1" smtClean="0"/>
              <a:t>kinners</a:t>
            </a:r>
            <a:r>
              <a:rPr lang="pl-PL" dirty="0" smtClean="0"/>
              <a:t>’ Company wspomaga szkołę finansowo 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1200" dirty="0" smtClean="0"/>
              <a:t>            (więcej o nich na http://www.theskinnerscompany.org.uk/the-skinners-company/)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dirty="0" smtClean="0"/>
              <a:t>Jest szkołą typu </a:t>
            </a:r>
            <a:r>
              <a:rPr lang="en-US" b="1" dirty="0" smtClean="0"/>
              <a:t>comprehensive</a:t>
            </a:r>
            <a:r>
              <a:rPr lang="pl-PL" b="1" dirty="0" smtClean="0"/>
              <a:t> </a:t>
            </a:r>
            <a:r>
              <a:rPr lang="pl-PL" dirty="0" smtClean="0"/>
              <a:t>- nie segreguje dzieci ze względu na wyniki przy przyjęciu w klasie 7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dirty="0" smtClean="0"/>
              <a:t>Uczniowie pochodzą z rożnych kultur, religii i tradycji, mówią 47 językami!!!</a:t>
            </a:r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390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  <p:pic>
        <p:nvPicPr>
          <p:cNvPr id="4098" name="Picture 2" descr="G:\REZULTATY - materiały\2016-05-20_161542.jpg"/>
          <p:cNvPicPr>
            <a:picLocks noChangeAspect="1" noChangeArrowheads="1"/>
          </p:cNvPicPr>
          <p:nvPr/>
        </p:nvPicPr>
        <p:blipFill>
          <a:blip r:embed="rId3" cstate="print"/>
          <a:srcRect l="2348" t="6745"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  <p:pic>
        <p:nvPicPr>
          <p:cNvPr id="4098" name="Picture 2" descr="G:\REZULTATY - materiały\2016-05-20_161542.jpg"/>
          <p:cNvPicPr>
            <a:picLocks noChangeAspect="1" noChangeArrowheads="1"/>
          </p:cNvPicPr>
          <p:nvPr/>
        </p:nvPicPr>
        <p:blipFill>
          <a:blip r:embed="rId3" cstate="print"/>
          <a:srcRect t="6745"/>
          <a:stretch>
            <a:fillRect/>
          </a:stretch>
        </p:blipFill>
        <p:spPr bwMode="auto">
          <a:xfrm>
            <a:off x="2285984" y="3143248"/>
            <a:ext cx="6858016" cy="3714752"/>
          </a:xfrm>
          <a:prstGeom prst="rect">
            <a:avLst/>
          </a:prstGeom>
          <a:noFill/>
        </p:spPr>
      </p:pic>
      <p:pic>
        <p:nvPicPr>
          <p:cNvPr id="1026" name="Picture 2" descr="E:\REZULTATY - materiały\2016-05-20_1616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858280" cy="928662"/>
          </a:xfrm>
        </p:spPr>
        <p:txBody>
          <a:bodyPr>
            <a:noAutofit/>
          </a:bodyPr>
          <a:lstStyle/>
          <a:p>
            <a:r>
              <a:rPr lang="en-GB" sz="4800" dirty="0" smtClean="0">
                <a:latin typeface="Berlin Sans FB" pitchFamily="34" charset="0"/>
              </a:rPr>
              <a:t>Skinners’ Academy</a:t>
            </a:r>
            <a:r>
              <a:rPr lang="pl-PL" sz="4800" dirty="0" smtClean="0">
                <a:latin typeface="Berlin Sans FB" pitchFamily="34" charset="0"/>
              </a:rPr>
              <a:t> </a:t>
            </a:r>
            <a:r>
              <a:rPr lang="en-GB" sz="4800" dirty="0" smtClean="0">
                <a:latin typeface="Berlin Sans FB" pitchFamily="34" charset="0"/>
              </a:rPr>
              <a:t>- </a:t>
            </a:r>
            <a:r>
              <a:rPr lang="en-GB" sz="4000" dirty="0" err="1" smtClean="0">
                <a:latin typeface="Berlin Sans FB" pitchFamily="34" charset="0"/>
              </a:rPr>
              <a:t>statystyka</a:t>
            </a:r>
            <a:endParaRPr lang="en-GB" sz="4000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14488"/>
            <a:ext cx="8858280" cy="4389120"/>
          </a:xfrm>
        </p:spPr>
        <p:txBody>
          <a:bodyPr>
            <a:normAutofit/>
          </a:bodyPr>
          <a:lstStyle/>
          <a:p>
            <a:r>
              <a:rPr lang="en-GB" dirty="0" smtClean="0"/>
              <a:t>Secondary school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pl-PL" dirty="0" smtClean="0"/>
              <a:t>klasy</a:t>
            </a:r>
            <a:r>
              <a:rPr lang="en-GB" dirty="0" smtClean="0"/>
              <a:t> 7-11 (11-16 lat)</a:t>
            </a:r>
            <a:r>
              <a:rPr lang="pl-PL" dirty="0" smtClean="0"/>
              <a:t> </a:t>
            </a:r>
            <a:r>
              <a:rPr lang="en-GB" dirty="0" smtClean="0"/>
              <a:t>- </a:t>
            </a:r>
            <a:r>
              <a:rPr lang="en-GB" b="1" dirty="0" smtClean="0"/>
              <a:t>915</a:t>
            </a:r>
            <a:r>
              <a:rPr lang="en-GB" dirty="0" smtClean="0"/>
              <a:t> </a:t>
            </a:r>
            <a:r>
              <a:rPr lang="pl-PL" dirty="0" smtClean="0"/>
              <a:t>ucznió</a:t>
            </a:r>
            <a:r>
              <a:rPr lang="en-GB" dirty="0" smtClean="0"/>
              <a:t>w</a:t>
            </a:r>
            <a:endParaRPr lang="en-GB" dirty="0"/>
          </a:p>
          <a:p>
            <a:r>
              <a:rPr lang="en-GB" dirty="0" smtClean="0"/>
              <a:t>Sixth Form (</a:t>
            </a:r>
            <a:r>
              <a:rPr lang="pl-PL" dirty="0" err="1" smtClean="0"/>
              <a:t>szkoł</a:t>
            </a:r>
            <a:r>
              <a:rPr lang="en-GB" dirty="0" smtClean="0"/>
              <a:t>a </a:t>
            </a:r>
            <a:r>
              <a:rPr lang="pl-PL" dirty="0" smtClean="0"/>
              <a:t>średnia</a:t>
            </a:r>
            <a:r>
              <a:rPr lang="en-GB" dirty="0" smtClean="0"/>
              <a:t> </a:t>
            </a:r>
            <a:r>
              <a:rPr lang="en-GB" dirty="0" err="1" smtClean="0"/>
              <a:t>dla</a:t>
            </a:r>
            <a:r>
              <a:rPr lang="en-GB" dirty="0" smtClean="0"/>
              <a:t> </a:t>
            </a:r>
            <a:r>
              <a:rPr lang="en-GB" dirty="0" err="1" smtClean="0"/>
              <a:t>uczni</a:t>
            </a:r>
            <a:r>
              <a:rPr lang="pl-PL" dirty="0" smtClean="0"/>
              <a:t>ó</a:t>
            </a:r>
            <a:r>
              <a:rPr lang="en-GB" dirty="0" smtClean="0"/>
              <a:t>w 16+)</a:t>
            </a:r>
            <a:r>
              <a:rPr lang="pl-PL" dirty="0" smtClean="0"/>
              <a:t> – </a:t>
            </a:r>
            <a:r>
              <a:rPr lang="en-GB" b="1" dirty="0" smtClean="0"/>
              <a:t>56</a:t>
            </a:r>
            <a:r>
              <a:rPr lang="pl-PL" b="1" dirty="0" smtClean="0"/>
              <a:t> </a:t>
            </a:r>
            <a:r>
              <a:rPr lang="en-GB" dirty="0" err="1" smtClean="0"/>
              <a:t>uczni</a:t>
            </a:r>
            <a:r>
              <a:rPr lang="pl-PL" dirty="0" smtClean="0"/>
              <a:t>ó</a:t>
            </a:r>
            <a:r>
              <a:rPr lang="en-GB" dirty="0" smtClean="0"/>
              <a:t>w)</a:t>
            </a:r>
          </a:p>
          <a:p>
            <a:r>
              <a:rPr lang="en-GB" dirty="0" err="1" smtClean="0"/>
              <a:t>Zdawalno</a:t>
            </a:r>
            <a:r>
              <a:rPr lang="pl-PL" dirty="0" err="1" smtClean="0"/>
              <a:t>ść</a:t>
            </a:r>
            <a:r>
              <a:rPr lang="en-GB" dirty="0" smtClean="0"/>
              <a:t> </a:t>
            </a:r>
            <a:r>
              <a:rPr lang="en-GB" dirty="0" err="1" smtClean="0"/>
              <a:t>egzamin</a:t>
            </a:r>
            <a:r>
              <a:rPr lang="pl-PL" dirty="0" smtClean="0"/>
              <a:t>ó</a:t>
            </a:r>
            <a:r>
              <a:rPr lang="en-GB" dirty="0" smtClean="0"/>
              <a:t>w </a:t>
            </a:r>
            <a:r>
              <a:rPr lang="en-GB" dirty="0" err="1" smtClean="0"/>
              <a:t>typu</a:t>
            </a:r>
            <a:r>
              <a:rPr lang="en-GB" dirty="0" smtClean="0"/>
              <a:t> GCSE (5 </a:t>
            </a:r>
            <a:r>
              <a:rPr lang="en-GB" dirty="0" err="1" smtClean="0"/>
              <a:t>lub</a:t>
            </a:r>
            <a:r>
              <a:rPr lang="en-GB" dirty="0" smtClean="0"/>
              <a:t> </a:t>
            </a:r>
            <a:r>
              <a:rPr lang="en-GB" dirty="0" err="1" smtClean="0"/>
              <a:t>wiecej</a:t>
            </a:r>
            <a:r>
              <a:rPr lang="en-GB" dirty="0" smtClean="0"/>
              <a:t> </a:t>
            </a:r>
            <a:r>
              <a:rPr lang="en-GB" dirty="0" err="1" smtClean="0"/>
              <a:t>przedmiot</a:t>
            </a:r>
            <a:r>
              <a:rPr lang="pl-PL" dirty="0" smtClean="0"/>
              <a:t>ó</a:t>
            </a:r>
            <a:r>
              <a:rPr lang="en-GB" dirty="0" smtClean="0"/>
              <a:t>w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ocen</a:t>
            </a:r>
            <a:r>
              <a:rPr lang="pl-PL" dirty="0" smtClean="0"/>
              <a:t>ę</a:t>
            </a:r>
            <a:r>
              <a:rPr lang="en-GB" dirty="0" smtClean="0"/>
              <a:t> </a:t>
            </a:r>
            <a:r>
              <a:rPr lang="en-GB" b="1" dirty="0" smtClean="0"/>
              <a:t>C-A* </a:t>
            </a:r>
            <a:r>
              <a:rPr lang="pl-PL" b="1" dirty="0" err="1" smtClean="0"/>
              <a:t>pl</a:t>
            </a:r>
            <a:r>
              <a:rPr lang="pl-PL" b="1" dirty="0" smtClean="0"/>
              <a:t> 4-6 </a:t>
            </a:r>
            <a:r>
              <a:rPr lang="pl-PL" dirty="0" smtClean="0"/>
              <a:t>(w tym </a:t>
            </a:r>
            <a:r>
              <a:rPr lang="en-GB" dirty="0" err="1" smtClean="0"/>
              <a:t>matematyk</a:t>
            </a:r>
            <a:r>
              <a:rPr lang="pl-PL" dirty="0" smtClean="0"/>
              <a:t>a,</a:t>
            </a:r>
            <a:r>
              <a:rPr lang="en-GB" dirty="0" smtClean="0"/>
              <a:t> 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   </a:t>
            </a:r>
            <a:r>
              <a:rPr lang="en-GB" dirty="0" smtClean="0"/>
              <a:t>j. </a:t>
            </a:r>
            <a:r>
              <a:rPr lang="en-GB" dirty="0" err="1" smtClean="0"/>
              <a:t>angielski</a:t>
            </a:r>
            <a:r>
              <a:rPr lang="pl-PL" dirty="0" smtClean="0"/>
              <a:t>) </a:t>
            </a:r>
            <a:r>
              <a:rPr lang="en-GB" dirty="0" smtClean="0"/>
              <a:t>- </a:t>
            </a:r>
            <a:r>
              <a:rPr lang="en-GB" b="1" dirty="0" smtClean="0"/>
              <a:t>52%</a:t>
            </a:r>
            <a:r>
              <a:rPr lang="en-GB" dirty="0" smtClean="0"/>
              <a:t> (</a:t>
            </a:r>
            <a:r>
              <a:rPr lang="pl-PL" dirty="0" smtClean="0"/>
              <a:t>ś</a:t>
            </a:r>
            <a:r>
              <a:rPr lang="en-GB" dirty="0" err="1" smtClean="0"/>
              <a:t>rednia</a:t>
            </a:r>
            <a:r>
              <a:rPr lang="en-GB" dirty="0" smtClean="0"/>
              <a:t> </a:t>
            </a:r>
            <a:r>
              <a:rPr lang="en-GB" dirty="0" err="1" smtClean="0"/>
              <a:t>krajowa</a:t>
            </a:r>
            <a:r>
              <a:rPr lang="en-GB" dirty="0" smtClean="0"/>
              <a:t> 53%)</a:t>
            </a:r>
          </a:p>
          <a:p>
            <a:r>
              <a:rPr lang="en-GB" dirty="0" smtClean="0"/>
              <a:t>65% </a:t>
            </a:r>
            <a:r>
              <a:rPr lang="en-GB" dirty="0" err="1" smtClean="0"/>
              <a:t>uczni</a:t>
            </a:r>
            <a:r>
              <a:rPr lang="pl-PL" dirty="0" smtClean="0"/>
              <a:t>ó</a:t>
            </a:r>
            <a:r>
              <a:rPr lang="en-GB" dirty="0" smtClean="0"/>
              <a:t>w m</a:t>
            </a:r>
            <a:r>
              <a:rPr lang="pl-PL" dirty="0" smtClean="0"/>
              <a:t>ó</a:t>
            </a:r>
            <a:r>
              <a:rPr lang="en-GB" dirty="0" err="1" smtClean="0"/>
              <a:t>wi</a:t>
            </a:r>
            <a:r>
              <a:rPr lang="en-GB" dirty="0" smtClean="0"/>
              <a:t> w </a:t>
            </a:r>
            <a:r>
              <a:rPr lang="en-GB" dirty="0" err="1" smtClean="0"/>
              <a:t>domu</a:t>
            </a:r>
            <a:r>
              <a:rPr lang="en-GB" dirty="0" smtClean="0"/>
              <a:t> j</a:t>
            </a:r>
            <a:r>
              <a:rPr lang="pl-PL" dirty="0" smtClean="0"/>
              <a:t>ę</a:t>
            </a:r>
            <a:r>
              <a:rPr lang="en-GB" dirty="0" err="1" smtClean="0"/>
              <a:t>zykiem</a:t>
            </a:r>
            <a:r>
              <a:rPr lang="en-GB" dirty="0" smtClean="0"/>
              <a:t> </a:t>
            </a:r>
            <a:r>
              <a:rPr lang="en-GB" dirty="0" err="1" smtClean="0"/>
              <a:t>innym</a:t>
            </a:r>
            <a:r>
              <a:rPr lang="en-GB" dirty="0" smtClean="0"/>
              <a:t> </a:t>
            </a:r>
            <a:r>
              <a:rPr lang="en-GB" dirty="0" err="1" smtClean="0"/>
              <a:t>ni</a:t>
            </a:r>
            <a:r>
              <a:rPr lang="pl-PL" dirty="0" smtClean="0"/>
              <a:t>ż</a:t>
            </a:r>
            <a:r>
              <a:rPr lang="en-GB" dirty="0" smtClean="0"/>
              <a:t> </a:t>
            </a:r>
            <a:r>
              <a:rPr lang="en-GB" dirty="0" err="1" smtClean="0"/>
              <a:t>angielski</a:t>
            </a:r>
            <a:endParaRPr lang="en-GB" dirty="0" smtClean="0"/>
          </a:p>
          <a:p>
            <a:r>
              <a:rPr lang="en-GB" dirty="0" err="1" smtClean="0"/>
              <a:t>Najpopularniejszymi</a:t>
            </a:r>
            <a:r>
              <a:rPr lang="en-GB" dirty="0" smtClean="0"/>
              <a:t> j</a:t>
            </a:r>
            <a:r>
              <a:rPr lang="pl-PL" dirty="0" smtClean="0"/>
              <a:t>ę</a:t>
            </a:r>
            <a:r>
              <a:rPr lang="en-GB" dirty="0" err="1" smtClean="0"/>
              <a:t>zykami</a:t>
            </a:r>
            <a:r>
              <a:rPr lang="en-GB" dirty="0" smtClean="0"/>
              <a:t> </a:t>
            </a:r>
            <a:r>
              <a:rPr lang="en-GB" dirty="0" err="1" smtClean="0"/>
              <a:t>poza</a:t>
            </a:r>
            <a:r>
              <a:rPr lang="en-GB" dirty="0" smtClean="0"/>
              <a:t> </a:t>
            </a:r>
            <a:r>
              <a:rPr lang="en-GB" dirty="0" err="1" smtClean="0"/>
              <a:t>angielskim</a:t>
            </a:r>
            <a:r>
              <a:rPr lang="en-GB" dirty="0" smtClean="0"/>
              <a:t> s</a:t>
            </a:r>
            <a:r>
              <a:rPr lang="pl-PL" dirty="0" smtClean="0"/>
              <a:t>ą</a:t>
            </a:r>
            <a:r>
              <a:rPr lang="en-GB" dirty="0" smtClean="0"/>
              <a:t>: </a:t>
            </a:r>
            <a:r>
              <a:rPr lang="en-GB" dirty="0" err="1" smtClean="0"/>
              <a:t>turecki</a:t>
            </a:r>
            <a:r>
              <a:rPr lang="pl-PL" dirty="0" smtClean="0"/>
              <a:t> </a:t>
            </a:r>
            <a:r>
              <a:rPr lang="en-GB" dirty="0" smtClean="0"/>
              <a:t>(175 </a:t>
            </a:r>
            <a:r>
              <a:rPr lang="en-GB" dirty="0" err="1" smtClean="0"/>
              <a:t>uczni</a:t>
            </a:r>
            <a:r>
              <a:rPr lang="pl-PL" dirty="0" smtClean="0"/>
              <a:t>ó</a:t>
            </a:r>
            <a:r>
              <a:rPr lang="en-GB" dirty="0" smtClean="0"/>
              <a:t>w), </a:t>
            </a:r>
            <a:r>
              <a:rPr lang="en-GB" dirty="0" err="1" smtClean="0"/>
              <a:t>portugalski</a:t>
            </a:r>
            <a:r>
              <a:rPr lang="pl-PL" dirty="0" smtClean="0"/>
              <a:t> </a:t>
            </a:r>
            <a:r>
              <a:rPr lang="en-GB" dirty="0" smtClean="0"/>
              <a:t>(55), </a:t>
            </a:r>
            <a:r>
              <a:rPr lang="en-GB" dirty="0" err="1" smtClean="0"/>
              <a:t>polski</a:t>
            </a:r>
            <a:r>
              <a:rPr lang="en-GB" dirty="0" smtClean="0"/>
              <a:t> (48), </a:t>
            </a:r>
            <a:r>
              <a:rPr lang="en-GB" dirty="0" err="1" smtClean="0"/>
              <a:t>hiszpa</a:t>
            </a:r>
            <a:r>
              <a:rPr lang="pl-PL" dirty="0" smtClean="0"/>
              <a:t>ń</a:t>
            </a:r>
            <a:r>
              <a:rPr lang="en-GB" dirty="0" smtClean="0"/>
              <a:t>ski</a:t>
            </a:r>
            <a:r>
              <a:rPr lang="pl-PL" dirty="0" smtClean="0"/>
              <a:t> </a:t>
            </a:r>
            <a:r>
              <a:rPr lang="en-GB" dirty="0" smtClean="0"/>
              <a:t>(32) 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  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bengali</a:t>
            </a:r>
            <a:r>
              <a:rPr lang="pl-PL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Bangladesz</a:t>
            </a:r>
            <a:r>
              <a:rPr lang="pl-PL" dirty="0" smtClean="0"/>
              <a:t> </a:t>
            </a:r>
            <a:r>
              <a:rPr lang="en-GB" dirty="0" smtClean="0"/>
              <a:t>- 35)</a:t>
            </a:r>
          </a:p>
          <a:p>
            <a:endParaRPr lang="en-GB" dirty="0"/>
          </a:p>
        </p:txBody>
      </p:sp>
      <p:pic>
        <p:nvPicPr>
          <p:cNvPr id="4" name="Picture 2" descr="G:\CERTYFIKATY od PARTNERA\skinners-academy-logo.pn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767736" y="0"/>
            <a:ext cx="2376264" cy="991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91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2">
      <a:dk1>
        <a:sysClr val="windowText" lastClr="000000"/>
      </a:dk1>
      <a:lt1>
        <a:sysClr val="window" lastClr="FFFFFF"/>
      </a:lt1>
      <a:dk2>
        <a:srgbClr val="04617B"/>
      </a:dk2>
      <a:lt2>
        <a:srgbClr val="00FF00"/>
      </a:lt2>
      <a:accent1>
        <a:srgbClr val="CAE9C0"/>
      </a:accent1>
      <a:accent2>
        <a:srgbClr val="0B9B74"/>
      </a:accent2>
      <a:accent3>
        <a:srgbClr val="0B9B74"/>
      </a:accent3>
      <a:accent4>
        <a:srgbClr val="54A838"/>
      </a:accent4>
      <a:accent5>
        <a:srgbClr val="7CCA62"/>
      </a:accent5>
      <a:accent6>
        <a:srgbClr val="A5C249"/>
      </a:accent6>
      <a:hlink>
        <a:srgbClr val="54A838"/>
      </a:hlink>
      <a:folHlink>
        <a:srgbClr val="5FF2CA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1316</TotalTime>
  <Words>1494</Words>
  <Application>Microsoft Office PowerPoint</Application>
  <PresentationFormat>Pokaz na ekranie (4:3)</PresentationFormat>
  <Paragraphs>164</Paragraphs>
  <Slides>27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Przepływ</vt:lpstr>
      <vt:lpstr>Slajd 1</vt:lpstr>
      <vt:lpstr>Slajd 2</vt:lpstr>
      <vt:lpstr>Slajd 3</vt:lpstr>
      <vt:lpstr>Slajd 4</vt:lpstr>
      <vt:lpstr>System edukacji w UK</vt:lpstr>
      <vt:lpstr>Skinners’ Academy</vt:lpstr>
      <vt:lpstr>Slajd 7</vt:lpstr>
      <vt:lpstr>Slajd 8</vt:lpstr>
      <vt:lpstr>Skinners’ Academy - statystyka</vt:lpstr>
      <vt:lpstr>Szkolny dzień</vt:lpstr>
      <vt:lpstr>       Who is who? SLT- Senior Leadership Team</vt:lpstr>
      <vt:lpstr>Slajd 12</vt:lpstr>
      <vt:lpstr>Who is who? HOY</vt:lpstr>
      <vt:lpstr>Who is who? SUPPORT - wsparcie</vt:lpstr>
      <vt:lpstr>Curriculum - program nauczania</vt:lpstr>
      <vt:lpstr>Przedmioty - subjects taught </vt:lpstr>
      <vt:lpstr>System zachowania - nagrody</vt:lpstr>
      <vt:lpstr>System zachowania - kary</vt:lpstr>
      <vt:lpstr>Obowiązki ucznia</vt:lpstr>
      <vt:lpstr>Przedmioty zakazane w szkole</vt:lpstr>
      <vt:lpstr>Assessment- ocenianie</vt:lpstr>
      <vt:lpstr>Edukacja 16 plus</vt:lpstr>
      <vt:lpstr>UNIVERSITY ?</vt:lpstr>
      <vt:lpstr>Slajd 24</vt:lpstr>
      <vt:lpstr>Slajd 25</vt:lpstr>
      <vt:lpstr>Slajd 26</vt:lpstr>
      <vt:lpstr>Slajd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Krotki przewodnik szkolny</dc:title>
  <dc:creator>Joanna Jargot</dc:creator>
  <cp:lastModifiedBy>Admin</cp:lastModifiedBy>
  <cp:revision>124</cp:revision>
  <dcterms:created xsi:type="dcterms:W3CDTF">2016-01-21T10:22:53Z</dcterms:created>
  <dcterms:modified xsi:type="dcterms:W3CDTF">2016-06-03T07:45:22Z</dcterms:modified>
</cp:coreProperties>
</file>